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09BEA57-0760-8C41-AE08-9BE16B0C2C14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7D5BB44D-36D3-F046-B174-2B5E86B82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Variation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Curia</a:t>
            </a:r>
          </a:p>
          <a:p>
            <a:r>
              <a:rPr lang="en-US" dirty="0" smtClean="0"/>
              <a:t>February 12,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8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81" y="436563"/>
            <a:ext cx="8904169" cy="1442674"/>
          </a:xfrm>
        </p:spPr>
        <p:txBody>
          <a:bodyPr/>
          <a:lstStyle/>
          <a:p>
            <a:r>
              <a:rPr lang="en-US" dirty="0" smtClean="0"/>
              <a:t>Easy Steps to Variation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variation model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k</a:t>
            </a:r>
            <a:r>
              <a:rPr lang="en-US" dirty="0" smtClean="0"/>
              <a:t> for your constant</a:t>
            </a:r>
          </a:p>
          <a:p>
            <a:pPr lvl="1"/>
            <a:r>
              <a:rPr lang="en-US" dirty="0" smtClean="0"/>
              <a:t>Use variables given in the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n-US" i="1" dirty="0" smtClean="0"/>
              <a:t>k</a:t>
            </a:r>
          </a:p>
          <a:p>
            <a:pPr lvl="1"/>
            <a:r>
              <a:rPr lang="en-US" dirty="0" smtClean="0"/>
              <a:t>Substitute known values for your variables</a:t>
            </a:r>
          </a:p>
          <a:p>
            <a:pPr lvl="1"/>
            <a:r>
              <a:rPr lang="en-US" dirty="0" smtClean="0"/>
              <a:t>Values for all variables should be given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Plug </a:t>
            </a:r>
            <a:r>
              <a:rPr lang="en-US" i="1" dirty="0" smtClean="0"/>
              <a:t>k</a:t>
            </a:r>
            <a:r>
              <a:rPr lang="en-US" dirty="0" smtClean="0"/>
              <a:t> back in to the model from Step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90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74688"/>
            <a:ext cx="8041440" cy="1442674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092" y="1242918"/>
            <a:ext cx="8454907" cy="5615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The variable </a:t>
            </a:r>
            <a:r>
              <a:rPr lang="en-US" i="1" dirty="0">
                <a:solidFill>
                  <a:srgbClr val="3366FF"/>
                </a:solidFill>
              </a:rPr>
              <a:t>z</a:t>
            </a:r>
            <a:r>
              <a:rPr lang="en-US" dirty="0"/>
              <a:t>  varies directly as </a:t>
            </a:r>
            <a:r>
              <a:rPr lang="en-US" i="1" dirty="0">
                <a:solidFill>
                  <a:srgbClr val="008000"/>
                </a:solidFill>
              </a:rPr>
              <a:t>w</a:t>
            </a:r>
            <a:r>
              <a:rPr lang="en-US" dirty="0"/>
              <a:t>.  When </a:t>
            </a:r>
            <a:r>
              <a:rPr lang="en-US" i="1" dirty="0">
                <a:solidFill>
                  <a:srgbClr val="008000"/>
                </a:solidFill>
              </a:rPr>
              <a:t>w</a:t>
            </a:r>
            <a:r>
              <a:rPr lang="en-US" i="1" dirty="0"/>
              <a:t> </a:t>
            </a:r>
            <a:r>
              <a:rPr lang="en-US" dirty="0"/>
              <a:t> is 16, </a:t>
            </a:r>
            <a:r>
              <a:rPr lang="en-US" i="1" dirty="0">
                <a:solidFill>
                  <a:srgbClr val="3366FF"/>
                </a:solidFill>
              </a:rPr>
              <a:t>z</a:t>
            </a:r>
            <a:r>
              <a:rPr lang="en-US" dirty="0">
                <a:solidFill>
                  <a:srgbClr val="3366FF"/>
                </a:solidFill>
              </a:rPr>
              <a:t>  </a:t>
            </a:r>
            <a:r>
              <a:rPr lang="en-US" dirty="0"/>
              <a:t>is </a:t>
            </a:r>
            <a:r>
              <a:rPr lang="en-US" dirty="0" smtClean="0">
                <a:solidFill>
                  <a:srgbClr val="3366FF"/>
                </a:solidFill>
              </a:rPr>
              <a:t>56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Step 1: Write the model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3366FF"/>
                </a:solidFill>
              </a:rPr>
              <a:t>z</a:t>
            </a:r>
            <a:r>
              <a:rPr lang="en-US" dirty="0" smtClean="0"/>
              <a:t> =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× </a:t>
            </a:r>
            <a:r>
              <a:rPr lang="en-US" i="1" dirty="0" smtClean="0">
                <a:solidFill>
                  <a:srgbClr val="008000"/>
                </a:solidFill>
              </a:rPr>
              <a:t>w</a:t>
            </a:r>
          </a:p>
          <a:p>
            <a:pPr marL="0" indent="0">
              <a:buNone/>
            </a:pPr>
            <a:r>
              <a:rPr lang="en-US" dirty="0" smtClean="0"/>
              <a:t>Step 2: Solve for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rgbClr val="3366FF"/>
                </a:solidFill>
              </a:rPr>
              <a:t>z</a:t>
            </a:r>
            <a:r>
              <a:rPr lang="en-US" dirty="0"/>
              <a:t> = </a:t>
            </a:r>
            <a:r>
              <a:rPr lang="en-US" i="1" dirty="0">
                <a:solidFill>
                  <a:srgbClr val="FF00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× </a:t>
            </a:r>
            <a:r>
              <a:rPr lang="en-US" i="1" dirty="0" smtClean="0">
                <a:solidFill>
                  <a:srgbClr val="008000"/>
                </a:solidFill>
              </a:rPr>
              <a:t>w</a:t>
            </a:r>
          </a:p>
          <a:p>
            <a:pPr marL="0" indent="0">
              <a:buNone/>
            </a:pPr>
            <a:r>
              <a:rPr lang="en-US" i="1" u="sng" dirty="0" smtClean="0">
                <a:solidFill>
                  <a:srgbClr val="3366FF"/>
                </a:solidFill>
              </a:rPr>
              <a:t>56</a:t>
            </a:r>
            <a:r>
              <a:rPr lang="en-US" i="1" dirty="0" smtClean="0"/>
              <a:t> = </a:t>
            </a:r>
            <a:r>
              <a:rPr lang="en-US" i="1" u="sng" dirty="0" smtClean="0">
                <a:solidFill>
                  <a:srgbClr val="FF0000"/>
                </a:solidFill>
              </a:rPr>
              <a:t>k</a:t>
            </a:r>
            <a:r>
              <a:rPr lang="en-US" i="1" u="sng" dirty="0" smtClean="0"/>
              <a:t> × </a:t>
            </a:r>
            <a:r>
              <a:rPr lang="en-US" i="1" u="sng" dirty="0" smtClean="0">
                <a:solidFill>
                  <a:srgbClr val="008000"/>
                </a:solidFill>
              </a:rPr>
              <a:t>16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008000"/>
                </a:solidFill>
              </a:rPr>
              <a:t>16       16</a:t>
            </a:r>
          </a:p>
          <a:p>
            <a:pPr marL="0" indent="0">
              <a:buNone/>
            </a:pPr>
            <a:r>
              <a:rPr lang="en-US" i="1" u="sng" dirty="0" smtClean="0">
                <a:solidFill>
                  <a:srgbClr val="FF0000"/>
                </a:solidFill>
              </a:rPr>
              <a:t>7</a:t>
            </a:r>
            <a:r>
              <a:rPr lang="en-US" i="1" dirty="0" smtClean="0"/>
              <a:t> =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 smtClean="0"/>
              <a:t>Step 3: Rewrite the model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3366FF"/>
                </a:solidFill>
              </a:rPr>
              <a:t>z</a:t>
            </a:r>
            <a:r>
              <a:rPr lang="en-US" dirty="0" smtClean="0"/>
              <a:t> = </a:t>
            </a:r>
            <a:r>
              <a:rPr lang="en-US" u="sng" dirty="0" smtClean="0"/>
              <a:t>7</a:t>
            </a:r>
            <a:r>
              <a:rPr lang="en-US" dirty="0" smtClean="0"/>
              <a:t> × </a:t>
            </a:r>
            <a:r>
              <a:rPr lang="en-US" i="1" dirty="0" smtClean="0">
                <a:solidFill>
                  <a:srgbClr val="008000"/>
                </a:solidFill>
              </a:rPr>
              <a:t>w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       </a:t>
            </a:r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81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with your group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have 5 minutes to solve the given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0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The variable q  varies directly as the square of v.  When v  is 2, q  is </a:t>
            </a:r>
            <a:r>
              <a:rPr lang="en-US" dirty="0" smtClean="0"/>
              <a:t>40. </a:t>
            </a:r>
          </a:p>
          <a:p>
            <a:pPr marL="457200" indent="-457200">
              <a:buAutoNum type="alphaLcParenBoth"/>
            </a:pPr>
            <a:r>
              <a:rPr lang="en-US" dirty="0" smtClean="0"/>
              <a:t>Write the model for variation</a:t>
            </a:r>
          </a:p>
          <a:p>
            <a:pPr marL="457200" indent="-457200">
              <a:buAutoNum type="alphaLcParenBoth"/>
            </a:pPr>
            <a:r>
              <a:rPr lang="en-US" dirty="0" smtClean="0"/>
              <a:t>Find the constant of variation (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  <a:p>
            <a:pPr marL="457200" indent="-457200">
              <a:buAutoNum type="alphaLcParenBoth"/>
            </a:pPr>
            <a:r>
              <a:rPr lang="en-US" dirty="0" smtClean="0"/>
              <a:t>Rewrite the model for variation using the solution for </a:t>
            </a:r>
            <a:r>
              <a:rPr lang="en-US" i="1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43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The variable </a:t>
            </a:r>
            <a:r>
              <a:rPr lang="en-US" i="1" dirty="0"/>
              <a:t>q</a:t>
            </a:r>
            <a:r>
              <a:rPr lang="en-US" dirty="0"/>
              <a:t>  varies directly as the square of </a:t>
            </a:r>
            <a:r>
              <a:rPr lang="en-US" i="1" dirty="0"/>
              <a:t>v</a:t>
            </a:r>
            <a:r>
              <a:rPr lang="en-US" dirty="0"/>
              <a:t>.  When </a:t>
            </a:r>
            <a:r>
              <a:rPr lang="en-US" i="1" dirty="0"/>
              <a:t>v</a:t>
            </a:r>
            <a:r>
              <a:rPr lang="en-US" dirty="0"/>
              <a:t>  is 2, </a:t>
            </a:r>
            <a:r>
              <a:rPr lang="en-US" i="1" dirty="0"/>
              <a:t>q</a:t>
            </a:r>
            <a:r>
              <a:rPr lang="en-US" dirty="0"/>
              <a:t>  is 40.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(a) </a:t>
            </a:r>
            <a:r>
              <a:rPr lang="en-US" dirty="0" smtClean="0"/>
              <a:t>Write </a:t>
            </a:r>
            <a:r>
              <a:rPr lang="en-US" dirty="0"/>
              <a:t>the model for </a:t>
            </a:r>
            <a:r>
              <a:rPr lang="en-US" dirty="0" smtClean="0"/>
              <a:t>variation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Answer: </a:t>
            </a:r>
            <a:r>
              <a:rPr lang="en-US" i="1" dirty="0" smtClean="0">
                <a:solidFill>
                  <a:schemeClr val="accent2"/>
                </a:solidFill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i="1" dirty="0" smtClean="0">
                <a:solidFill>
                  <a:schemeClr val="accent2"/>
                </a:solidFill>
              </a:rPr>
              <a:t>kv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B22D09"/>
                </a:solidFill>
              </a:rPr>
              <a:t>(b) </a:t>
            </a:r>
            <a:r>
              <a:rPr lang="en-US" dirty="0" smtClean="0"/>
              <a:t>Find </a:t>
            </a:r>
            <a:r>
              <a:rPr lang="en-US" dirty="0"/>
              <a:t>the constant of variation (</a:t>
            </a:r>
            <a:r>
              <a:rPr lang="en-US" i="1" dirty="0"/>
              <a:t>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E68230"/>
                </a:solidFill>
              </a:rPr>
              <a:t>Answer: </a:t>
            </a:r>
            <a:r>
              <a:rPr lang="en-US" i="1" dirty="0" smtClean="0">
                <a:solidFill>
                  <a:srgbClr val="E68230"/>
                </a:solidFill>
              </a:rPr>
              <a:t>k</a:t>
            </a:r>
            <a:r>
              <a:rPr lang="en-US" dirty="0" smtClean="0">
                <a:solidFill>
                  <a:srgbClr val="E68230"/>
                </a:solidFill>
              </a:rPr>
              <a:t> = 10</a:t>
            </a:r>
            <a:endParaRPr lang="en-US" dirty="0">
              <a:solidFill>
                <a:srgbClr val="E6823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B22D09"/>
                </a:solidFill>
              </a:rPr>
              <a:t>(c) </a:t>
            </a:r>
            <a:r>
              <a:rPr lang="en-US" dirty="0" smtClean="0"/>
              <a:t>Rewrite </a:t>
            </a:r>
            <a:r>
              <a:rPr lang="en-US" dirty="0"/>
              <a:t>the model for variation using the solution </a:t>
            </a:r>
            <a:r>
              <a:rPr lang="en-US" dirty="0" smtClean="0"/>
              <a:t>	for </a:t>
            </a:r>
            <a:r>
              <a:rPr lang="en-US" i="1" dirty="0"/>
              <a:t>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E68230"/>
                </a:solidFill>
              </a:rPr>
              <a:t>Answer: </a:t>
            </a:r>
            <a:r>
              <a:rPr lang="en-US" i="1" dirty="0" smtClean="0">
                <a:solidFill>
                  <a:srgbClr val="E68230"/>
                </a:solidFill>
              </a:rPr>
              <a:t>q</a:t>
            </a:r>
            <a:r>
              <a:rPr lang="en-US" dirty="0" smtClean="0">
                <a:solidFill>
                  <a:srgbClr val="E68230"/>
                </a:solidFill>
              </a:rPr>
              <a:t> = 10</a:t>
            </a:r>
            <a:r>
              <a:rPr lang="en-US" i="1" dirty="0" smtClean="0">
                <a:solidFill>
                  <a:srgbClr val="E68230"/>
                </a:solidFill>
              </a:rPr>
              <a:t>v</a:t>
            </a:r>
            <a:r>
              <a:rPr lang="en-US" baseline="30000" dirty="0" smtClean="0">
                <a:solidFill>
                  <a:srgbClr val="E68230"/>
                </a:solidFill>
              </a:rPr>
              <a:t>2</a:t>
            </a:r>
            <a:endParaRPr lang="en-US" dirty="0">
              <a:solidFill>
                <a:srgbClr val="E682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9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HW Packet 4.4 #9 – 30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8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19</TotalTime>
  <Words>220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Sketchbook</vt:lpstr>
      <vt:lpstr>Finding Variation Models</vt:lpstr>
      <vt:lpstr>Easy Steps to Variation Models</vt:lpstr>
      <vt:lpstr>EXAMPLE</vt:lpstr>
      <vt:lpstr>Work with your group</vt:lpstr>
      <vt:lpstr>Practice Problem</vt:lpstr>
      <vt:lpstr>Practice Problem</vt:lpstr>
      <vt:lpstr>Classwork</vt:lpstr>
    </vt:vector>
  </TitlesOfParts>
  <Company>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Variation Models</dc:title>
  <dc:creator>Bethany Curia</dc:creator>
  <cp:lastModifiedBy>Bethany Curia</cp:lastModifiedBy>
  <cp:revision>2</cp:revision>
  <dcterms:created xsi:type="dcterms:W3CDTF">2013-02-07T14:01:24Z</dcterms:created>
  <dcterms:modified xsi:type="dcterms:W3CDTF">2013-02-07T14:20:40Z</dcterms:modified>
</cp:coreProperties>
</file>