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1" r:id="rId5"/>
    <p:sldId id="262" r:id="rId6"/>
    <p:sldId id="263" r:id="rId7"/>
    <p:sldId id="264" r:id="rId8"/>
    <p:sldId id="266" r:id="rId9"/>
    <p:sldId id="267"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6" d="100"/>
          <a:sy n="86" d="100"/>
        </p:scale>
        <p:origin x="-111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E61FCC-BC09-9343-A85C-B61A5E24927A}" type="datetimeFigureOut">
              <a:rPr lang="en-US" smtClean="0"/>
              <a:t>11/27/12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DEC5D-028A-0E42-B2B9-7ACE3DE3E31C}" type="slidenum">
              <a:rPr lang="en-US" smtClean="0"/>
              <a:t>‹#›</a:t>
            </a:fld>
            <a:endParaRPr lang="en-US"/>
          </a:p>
        </p:txBody>
      </p:sp>
    </p:spTree>
    <p:extLst>
      <p:ext uri="{BB962C8B-B14F-4D97-AF65-F5344CB8AC3E}">
        <p14:creationId xmlns:p14="http://schemas.microsoft.com/office/powerpoint/2010/main" val="3487169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E61FCC-BC09-9343-A85C-B61A5E24927A}" type="datetimeFigureOut">
              <a:rPr lang="en-US" smtClean="0"/>
              <a:t>11/27/12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DEC5D-028A-0E42-B2B9-7ACE3DE3E31C}" type="slidenum">
              <a:rPr lang="en-US" smtClean="0"/>
              <a:t>‹#›</a:t>
            </a:fld>
            <a:endParaRPr lang="en-US"/>
          </a:p>
        </p:txBody>
      </p:sp>
    </p:spTree>
    <p:extLst>
      <p:ext uri="{BB962C8B-B14F-4D97-AF65-F5344CB8AC3E}">
        <p14:creationId xmlns:p14="http://schemas.microsoft.com/office/powerpoint/2010/main" val="1336228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E61FCC-BC09-9343-A85C-B61A5E24927A}" type="datetimeFigureOut">
              <a:rPr lang="en-US" smtClean="0"/>
              <a:t>11/27/12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DEC5D-028A-0E42-B2B9-7ACE3DE3E31C}" type="slidenum">
              <a:rPr lang="en-US" smtClean="0"/>
              <a:t>‹#›</a:t>
            </a:fld>
            <a:endParaRPr lang="en-US"/>
          </a:p>
        </p:txBody>
      </p:sp>
    </p:spTree>
    <p:extLst>
      <p:ext uri="{BB962C8B-B14F-4D97-AF65-F5344CB8AC3E}">
        <p14:creationId xmlns:p14="http://schemas.microsoft.com/office/powerpoint/2010/main" val="7555835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efinition">
    <p:spTree>
      <p:nvGrpSpPr>
        <p:cNvPr id="1" name=""/>
        <p:cNvGrpSpPr/>
        <p:nvPr/>
      </p:nvGrpSpPr>
      <p:grpSpPr>
        <a:xfrm>
          <a:off x="0" y="0"/>
          <a:ext cx="0" cy="0"/>
          <a:chOff x="0" y="0"/>
          <a:chExt cx="0" cy="0"/>
        </a:xfrm>
      </p:grpSpPr>
      <p:sp>
        <p:nvSpPr>
          <p:cNvPr id="7" name="ChapterNumber" hidden="1"/>
          <p:cNvSpPr>
            <a:spLocks noGrp="1"/>
          </p:cNvSpPr>
          <p:nvPr>
            <p:ph type="body" sz="quarter" idx="10"/>
          </p:nvPr>
        </p:nvSpPr>
        <p:spPr>
          <a:xfrm>
            <a:off x="4114800" y="1524000"/>
            <a:ext cx="1447800" cy="990600"/>
          </a:xfrm>
          <a:prstGeom prst="rect">
            <a:avLst/>
          </a:prstGeom>
        </p:spPr>
        <p:txBody>
          <a:bodyPr anchor="ctr" anchorCtr="0"/>
          <a:lstStyle>
            <a:lvl1pPr algn="ctr">
              <a:buNone/>
              <a:defRPr sz="6000" b="1" baseline="0">
                <a:solidFill>
                  <a:srgbClr val="C30075"/>
                </a:solidFill>
              </a:defRPr>
            </a:lvl1pPr>
          </a:lstStyle>
          <a:p>
            <a:pPr lvl="0"/>
            <a:r>
              <a:rPr lang="en-US" dirty="0" smtClean="0"/>
              <a:t>Click to edit Master text styles</a:t>
            </a:r>
          </a:p>
        </p:txBody>
      </p:sp>
      <p:sp>
        <p:nvSpPr>
          <p:cNvPr id="8" name="ChapterTitle" hidden="1"/>
          <p:cNvSpPr>
            <a:spLocks noGrp="1"/>
          </p:cNvSpPr>
          <p:nvPr>
            <p:ph type="body" sz="quarter" idx="11"/>
          </p:nvPr>
        </p:nvSpPr>
        <p:spPr>
          <a:xfrm>
            <a:off x="304800" y="2057400"/>
            <a:ext cx="3505200" cy="457200"/>
          </a:xfrm>
          <a:prstGeom prst="rect">
            <a:avLst/>
          </a:prstGeom>
        </p:spPr>
        <p:txBody>
          <a:bodyPr anchor="ctr" anchorCtr="0"/>
          <a:lstStyle>
            <a:lvl1pPr>
              <a:buNone/>
              <a:defRPr b="0" baseline="0">
                <a:solidFill>
                  <a:schemeClr val="tx1"/>
                </a:solidFill>
              </a:defRPr>
            </a:lvl1pPr>
          </a:lstStyle>
          <a:p>
            <a:pPr lvl="0"/>
            <a:r>
              <a:rPr lang="en-US" dirty="0" smtClean="0"/>
              <a:t>Click to edit Master text styles</a:t>
            </a:r>
          </a:p>
        </p:txBody>
      </p:sp>
      <p:sp>
        <p:nvSpPr>
          <p:cNvPr id="9" name="ChapterSubTitle" hidden="1"/>
          <p:cNvSpPr>
            <a:spLocks noGrp="1"/>
          </p:cNvSpPr>
          <p:nvPr>
            <p:ph type="body" sz="quarter" idx="12"/>
          </p:nvPr>
        </p:nvSpPr>
        <p:spPr>
          <a:xfrm>
            <a:off x="304800" y="1524000"/>
            <a:ext cx="3352800" cy="533400"/>
          </a:xfrm>
          <a:prstGeom prst="rect">
            <a:avLst/>
          </a:prstGeom>
        </p:spPr>
        <p:txBody>
          <a:bodyPr anchor="ctr" anchorCtr="0"/>
          <a:lstStyle>
            <a:lvl1pPr>
              <a:buNone/>
              <a:defRPr/>
            </a:lvl1pPr>
          </a:lstStyle>
          <a:p>
            <a:pPr lvl="0"/>
            <a:r>
              <a:rPr lang="en-US" dirty="0" smtClean="0"/>
              <a:t>Click to edit Master text styles</a:t>
            </a:r>
          </a:p>
        </p:txBody>
      </p:sp>
      <p:sp>
        <p:nvSpPr>
          <p:cNvPr id="10" name="SectionNumber" hidden="1"/>
          <p:cNvSpPr>
            <a:spLocks noGrp="1"/>
          </p:cNvSpPr>
          <p:nvPr>
            <p:ph type="body" sz="quarter" idx="13"/>
          </p:nvPr>
        </p:nvSpPr>
        <p:spPr>
          <a:xfrm>
            <a:off x="152400" y="0"/>
            <a:ext cx="1905000" cy="1371600"/>
          </a:xfrm>
          <a:prstGeom prst="rect">
            <a:avLst/>
          </a:prstGeom>
        </p:spPr>
        <p:txBody>
          <a:bodyPr anchor="ctr" anchorCtr="0"/>
          <a:lstStyle>
            <a:lvl1pPr algn="ctr">
              <a:buNone/>
              <a:defRPr sz="7200" b="1">
                <a:solidFill>
                  <a:srgbClr val="C30075"/>
                </a:solidFill>
              </a:defRPr>
            </a:lvl1pPr>
          </a:lstStyle>
          <a:p>
            <a:pPr lvl="0"/>
            <a:r>
              <a:rPr lang="en-US" dirty="0" smtClean="0"/>
              <a:t>Click to edit Master text styles</a:t>
            </a:r>
          </a:p>
        </p:txBody>
      </p:sp>
      <p:sp>
        <p:nvSpPr>
          <p:cNvPr id="11" name="SectionTitle" hidden="1"/>
          <p:cNvSpPr>
            <a:spLocks noGrp="1"/>
          </p:cNvSpPr>
          <p:nvPr>
            <p:ph type="body" sz="quarter" idx="14"/>
          </p:nvPr>
        </p:nvSpPr>
        <p:spPr>
          <a:xfrm>
            <a:off x="2362200" y="0"/>
            <a:ext cx="6629400" cy="1371600"/>
          </a:xfrm>
          <a:prstGeom prst="rect">
            <a:avLst/>
          </a:prstGeom>
        </p:spPr>
        <p:txBody>
          <a:bodyPr anchor="ctr" anchorCtr="0"/>
          <a:lstStyle>
            <a:lvl1pPr>
              <a:buNone/>
              <a:defRPr b="1"/>
            </a:lvl1pPr>
          </a:lstStyle>
          <a:p>
            <a:pPr lvl="0"/>
            <a:r>
              <a:rPr lang="en-US" dirty="0" err="1" smtClean="0"/>
              <a:t>Click to edit Master text styles</a:t>
            </a:r>
          </a:p>
        </p:txBody>
      </p:sp>
      <p:sp>
        <p:nvSpPr>
          <p:cNvPr id="12" name="ObjectiveNumber" hidden="1"/>
          <p:cNvSpPr>
            <a:spLocks noGrp="1"/>
          </p:cNvSpPr>
          <p:nvPr>
            <p:ph type="body" sz="quarter" idx="15"/>
          </p:nvPr>
        </p:nvSpPr>
        <p:spPr>
          <a:xfrm>
            <a:off x="304800" y="3048000"/>
            <a:ext cx="914400" cy="457200"/>
          </a:xfrm>
          <a:prstGeom prst="rect">
            <a:avLst/>
          </a:prstGeom>
        </p:spPr>
        <p:txBody>
          <a:bodyPr anchor="ctr" anchorCtr="0"/>
          <a:lstStyle>
            <a:lvl1pPr>
              <a:buNone/>
              <a:defRPr/>
            </a:lvl1pPr>
          </a:lstStyle>
          <a:p>
            <a:pPr lvl="0"/>
            <a:r>
              <a:rPr lang="en-US" dirty="0" smtClean="0"/>
              <a:t>Click to edit Master text styles</a:t>
            </a:r>
          </a:p>
        </p:txBody>
      </p:sp>
      <p:sp>
        <p:nvSpPr>
          <p:cNvPr id="13" name="Objective" hidden="1"/>
          <p:cNvSpPr>
            <a:spLocks noGrp="1"/>
          </p:cNvSpPr>
          <p:nvPr>
            <p:ph type="body" sz="quarter" idx="16"/>
          </p:nvPr>
        </p:nvSpPr>
        <p:spPr>
          <a:xfrm>
            <a:off x="304800" y="3505200"/>
            <a:ext cx="3352800" cy="533400"/>
          </a:xfrm>
          <a:prstGeom prst="rect">
            <a:avLst/>
          </a:prstGeom>
        </p:spPr>
        <p:txBody>
          <a:bodyPr anchor="ctr" anchorCtr="0"/>
          <a:lstStyle>
            <a:lvl1pPr>
              <a:buNone/>
              <a:defRPr/>
            </a:lvl1pPr>
          </a:lstStyle>
          <a:p>
            <a:pPr lvl="0"/>
            <a:r>
              <a:rPr lang="en-US" dirty="0" smtClean="0"/>
              <a:t>Click to edit Master text styles</a:t>
            </a:r>
          </a:p>
        </p:txBody>
      </p:sp>
      <p:sp>
        <p:nvSpPr>
          <p:cNvPr id="14" name="ItemNumber" hidden="1"/>
          <p:cNvSpPr>
            <a:spLocks noGrp="1"/>
          </p:cNvSpPr>
          <p:nvPr>
            <p:ph type="body" sz="quarter" idx="17"/>
          </p:nvPr>
        </p:nvSpPr>
        <p:spPr>
          <a:xfrm>
            <a:off x="304800" y="4038600"/>
            <a:ext cx="914400" cy="457200"/>
          </a:xfrm>
          <a:prstGeom prst="rect">
            <a:avLst/>
          </a:prstGeom>
        </p:spPr>
        <p:txBody>
          <a:bodyPr anchor="ctr" anchorCtr="0"/>
          <a:lstStyle>
            <a:lvl1pPr>
              <a:buNone/>
              <a:defRPr/>
            </a:lvl1pPr>
          </a:lstStyle>
          <a:p>
            <a:pPr lvl="0"/>
            <a:r>
              <a:rPr lang="en-US" dirty="0" smtClean="0"/>
              <a:t>Click to edit Master text styles</a:t>
            </a:r>
          </a:p>
        </p:txBody>
      </p:sp>
      <p:sp>
        <p:nvSpPr>
          <p:cNvPr id="15" name="ItemTitle"/>
          <p:cNvSpPr>
            <a:spLocks noGrp="1"/>
          </p:cNvSpPr>
          <p:nvPr>
            <p:ph type="body" sz="quarter" idx="18"/>
          </p:nvPr>
        </p:nvSpPr>
        <p:spPr>
          <a:xfrm>
            <a:off x="2514600" y="228600"/>
            <a:ext cx="6172200" cy="533400"/>
          </a:xfrm>
          <a:prstGeom prst="rect">
            <a:avLst/>
          </a:prstGeom>
        </p:spPr>
        <p:txBody>
          <a:bodyPr anchor="t" anchorCtr="0"/>
          <a:lstStyle>
            <a:lvl1pPr marL="0" indent="0">
              <a:buNone/>
              <a:defRPr b="1">
                <a:solidFill>
                  <a:srgbClr val="0092C8"/>
                </a:solidFill>
              </a:defRPr>
            </a:lvl1pPr>
          </a:lstStyle>
          <a:p>
            <a:pPr lvl="0"/>
            <a:r>
              <a:rPr lang="en-US" dirty="0" err="1" smtClean="0"/>
              <a:t>Click to edit Master text styles</a:t>
            </a:r>
          </a:p>
        </p:txBody>
      </p:sp>
      <p:sp>
        <p:nvSpPr>
          <p:cNvPr id="16" name="CONS" hidden="1"/>
          <p:cNvSpPr>
            <a:spLocks noGrp="1"/>
          </p:cNvSpPr>
          <p:nvPr>
            <p:ph type="body" sz="quarter" idx="19"/>
          </p:nvPr>
        </p:nvSpPr>
        <p:spPr>
          <a:xfrm>
            <a:off x="6400800" y="6096000"/>
            <a:ext cx="2514600" cy="304800"/>
          </a:xfrm>
          <a:prstGeom prst="rect">
            <a:avLst/>
          </a:prstGeom>
        </p:spPr>
        <p:txBody>
          <a:bodyPr anchor="ctr" anchorCtr="0"/>
          <a:lstStyle>
            <a:lvl1pPr>
              <a:buNone/>
              <a:defRPr sz="2000"/>
            </a:lvl1pPr>
          </a:lstStyle>
          <a:p>
            <a:pPr lvl="0"/>
            <a:r>
              <a:rPr lang="en-US" dirty="0" smtClean="0"/>
              <a:t>Click to edit Master text styles</a:t>
            </a:r>
          </a:p>
        </p:txBody>
      </p:sp>
      <p:sp>
        <p:nvSpPr>
          <p:cNvPr id="17" name="SlideNumber"/>
          <p:cNvSpPr>
            <a:spLocks noGrp="1"/>
          </p:cNvSpPr>
          <p:nvPr>
            <p:ph type="body" sz="quarter" idx="20"/>
          </p:nvPr>
        </p:nvSpPr>
        <p:spPr>
          <a:xfrm>
            <a:off x="7391400" y="6553200"/>
            <a:ext cx="1524000" cy="228600"/>
          </a:xfrm>
          <a:prstGeom prst="rect">
            <a:avLst/>
          </a:prstGeom>
        </p:spPr>
        <p:txBody>
          <a:bodyPr anchor="ctr" anchorCtr="0"/>
          <a:lstStyle>
            <a:lvl1pPr algn="r">
              <a:buNone/>
              <a:defRPr sz="1800"/>
            </a:lvl1pPr>
          </a:lstStyle>
          <a:p>
            <a:pPr lvl="0"/>
            <a:r>
              <a:rPr lang="en-US" dirty="0" err="1" smtClean="0"/>
              <a:t>Click to edit Master text styles</a:t>
            </a:r>
          </a:p>
        </p:txBody>
      </p:sp>
      <p:sp>
        <p:nvSpPr>
          <p:cNvPr id="18" name="Copyright"/>
          <p:cNvSpPr>
            <a:spLocks noGrp="1"/>
          </p:cNvSpPr>
          <p:nvPr>
            <p:ph type="body" sz="quarter" idx="21"/>
          </p:nvPr>
        </p:nvSpPr>
        <p:spPr>
          <a:xfrm>
            <a:off x="1143000" y="6553200"/>
            <a:ext cx="5943600" cy="228600"/>
          </a:xfrm>
          <a:prstGeom prst="rect">
            <a:avLst/>
          </a:prstGeom>
        </p:spPr>
        <p:txBody>
          <a:bodyPr anchor="ctr" anchorCtr="0"/>
          <a:lstStyle>
            <a:lvl1pPr algn="ctr">
              <a:buNone/>
              <a:defRPr sz="1000"/>
            </a:lvl1pPr>
          </a:lstStyle>
          <a:p>
            <a:pPr lvl="0"/>
            <a:r>
              <a:rPr lang="en-US" dirty="0" smtClean="0"/>
              <a:t>Click to edit Master text styles</a:t>
            </a:r>
          </a:p>
        </p:txBody>
      </p:sp>
    </p:spTree>
    <p:extLst>
      <p:ext uri="{BB962C8B-B14F-4D97-AF65-F5344CB8AC3E}">
        <p14:creationId xmlns:p14="http://schemas.microsoft.com/office/powerpoint/2010/main" val="3416833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olution">
    <p:spTree>
      <p:nvGrpSpPr>
        <p:cNvPr id="1" name=""/>
        <p:cNvGrpSpPr/>
        <p:nvPr/>
      </p:nvGrpSpPr>
      <p:grpSpPr>
        <a:xfrm>
          <a:off x="0" y="0"/>
          <a:ext cx="0" cy="0"/>
          <a:chOff x="0" y="0"/>
          <a:chExt cx="0" cy="0"/>
        </a:xfrm>
      </p:grpSpPr>
      <p:sp>
        <p:nvSpPr>
          <p:cNvPr id="7" name="ChapterNumber" hidden="1"/>
          <p:cNvSpPr>
            <a:spLocks noGrp="1"/>
          </p:cNvSpPr>
          <p:nvPr>
            <p:ph type="body" sz="quarter" idx="10"/>
          </p:nvPr>
        </p:nvSpPr>
        <p:spPr>
          <a:xfrm>
            <a:off x="4114800" y="1524000"/>
            <a:ext cx="1447800" cy="990600"/>
          </a:xfrm>
          <a:prstGeom prst="rect">
            <a:avLst/>
          </a:prstGeom>
        </p:spPr>
        <p:txBody>
          <a:bodyPr anchor="ctr" anchorCtr="0"/>
          <a:lstStyle>
            <a:lvl1pPr algn="ctr">
              <a:buNone/>
              <a:defRPr sz="6000" b="1" baseline="0">
                <a:solidFill>
                  <a:srgbClr val="C30075"/>
                </a:solidFill>
              </a:defRPr>
            </a:lvl1pPr>
          </a:lstStyle>
          <a:p>
            <a:pPr lvl="0"/>
            <a:r>
              <a:rPr lang="en-US" dirty="0" smtClean="0"/>
              <a:t>Click to edit Master text styles</a:t>
            </a:r>
          </a:p>
        </p:txBody>
      </p:sp>
      <p:sp>
        <p:nvSpPr>
          <p:cNvPr id="8" name="ChapterTitle" hidden="1"/>
          <p:cNvSpPr>
            <a:spLocks noGrp="1"/>
          </p:cNvSpPr>
          <p:nvPr>
            <p:ph type="body" sz="quarter" idx="11"/>
          </p:nvPr>
        </p:nvSpPr>
        <p:spPr>
          <a:xfrm>
            <a:off x="304800" y="2057400"/>
            <a:ext cx="3505200" cy="457200"/>
          </a:xfrm>
          <a:prstGeom prst="rect">
            <a:avLst/>
          </a:prstGeom>
        </p:spPr>
        <p:txBody>
          <a:bodyPr anchor="ctr" anchorCtr="0"/>
          <a:lstStyle>
            <a:lvl1pPr>
              <a:buNone/>
              <a:defRPr b="0" baseline="0">
                <a:solidFill>
                  <a:schemeClr val="tx1"/>
                </a:solidFill>
              </a:defRPr>
            </a:lvl1pPr>
          </a:lstStyle>
          <a:p>
            <a:pPr lvl="0"/>
            <a:r>
              <a:rPr lang="en-US" dirty="0" smtClean="0"/>
              <a:t>Click to edit Master text styles</a:t>
            </a:r>
          </a:p>
        </p:txBody>
      </p:sp>
      <p:sp>
        <p:nvSpPr>
          <p:cNvPr id="9" name="ChapterSubTitle" hidden="1"/>
          <p:cNvSpPr>
            <a:spLocks noGrp="1"/>
          </p:cNvSpPr>
          <p:nvPr>
            <p:ph type="body" sz="quarter" idx="12"/>
          </p:nvPr>
        </p:nvSpPr>
        <p:spPr>
          <a:xfrm>
            <a:off x="304800" y="1524000"/>
            <a:ext cx="3352800" cy="533400"/>
          </a:xfrm>
          <a:prstGeom prst="rect">
            <a:avLst/>
          </a:prstGeom>
        </p:spPr>
        <p:txBody>
          <a:bodyPr anchor="ctr" anchorCtr="0"/>
          <a:lstStyle>
            <a:lvl1pPr>
              <a:buNone/>
              <a:defRPr/>
            </a:lvl1pPr>
          </a:lstStyle>
          <a:p>
            <a:pPr lvl="0"/>
            <a:r>
              <a:rPr lang="en-US" dirty="0" smtClean="0"/>
              <a:t>Click to edit Master text styles</a:t>
            </a:r>
          </a:p>
        </p:txBody>
      </p:sp>
      <p:sp>
        <p:nvSpPr>
          <p:cNvPr id="10" name="SectionNumber" hidden="1"/>
          <p:cNvSpPr>
            <a:spLocks noGrp="1"/>
          </p:cNvSpPr>
          <p:nvPr>
            <p:ph type="body" sz="quarter" idx="13"/>
          </p:nvPr>
        </p:nvSpPr>
        <p:spPr>
          <a:xfrm>
            <a:off x="152400" y="0"/>
            <a:ext cx="1905000" cy="1371600"/>
          </a:xfrm>
          <a:prstGeom prst="rect">
            <a:avLst/>
          </a:prstGeom>
        </p:spPr>
        <p:txBody>
          <a:bodyPr anchor="ctr" anchorCtr="0"/>
          <a:lstStyle>
            <a:lvl1pPr algn="ctr">
              <a:buNone/>
              <a:defRPr sz="7200" b="1">
                <a:solidFill>
                  <a:srgbClr val="C30075"/>
                </a:solidFill>
              </a:defRPr>
            </a:lvl1pPr>
          </a:lstStyle>
          <a:p>
            <a:pPr lvl="0"/>
            <a:r>
              <a:rPr lang="en-US" dirty="0" smtClean="0"/>
              <a:t>Click to edit Master text styles</a:t>
            </a:r>
          </a:p>
        </p:txBody>
      </p:sp>
      <p:sp>
        <p:nvSpPr>
          <p:cNvPr id="11" name="SectionTitle" hidden="1"/>
          <p:cNvSpPr>
            <a:spLocks noGrp="1"/>
          </p:cNvSpPr>
          <p:nvPr>
            <p:ph type="body" sz="quarter" idx="14"/>
          </p:nvPr>
        </p:nvSpPr>
        <p:spPr>
          <a:xfrm>
            <a:off x="2362200" y="0"/>
            <a:ext cx="6629400" cy="1371600"/>
          </a:xfrm>
          <a:prstGeom prst="rect">
            <a:avLst/>
          </a:prstGeom>
        </p:spPr>
        <p:txBody>
          <a:bodyPr anchor="ctr" anchorCtr="0"/>
          <a:lstStyle>
            <a:lvl1pPr>
              <a:buNone/>
              <a:defRPr b="1"/>
            </a:lvl1pPr>
          </a:lstStyle>
          <a:p>
            <a:pPr lvl="0"/>
            <a:r>
              <a:rPr lang="en-US" dirty="0" err="1" smtClean="0"/>
              <a:t>Click to edit Master text styles</a:t>
            </a:r>
          </a:p>
        </p:txBody>
      </p:sp>
      <p:sp>
        <p:nvSpPr>
          <p:cNvPr id="12" name="ObjectiveNumber" hidden="1"/>
          <p:cNvSpPr>
            <a:spLocks noGrp="1"/>
          </p:cNvSpPr>
          <p:nvPr>
            <p:ph type="body" sz="quarter" idx="15"/>
          </p:nvPr>
        </p:nvSpPr>
        <p:spPr>
          <a:xfrm>
            <a:off x="41096" y="1468348"/>
            <a:ext cx="914400" cy="457200"/>
          </a:xfrm>
          <a:prstGeom prst="rect">
            <a:avLst/>
          </a:prstGeom>
        </p:spPr>
        <p:txBody>
          <a:bodyPr anchor="ctr" anchorCtr="0"/>
          <a:lstStyle>
            <a:lvl1pPr algn="ctr">
              <a:buNone/>
              <a:defRPr sz="2800">
                <a:solidFill>
                  <a:srgbClr val="C30075"/>
                </a:solidFill>
              </a:defRPr>
            </a:lvl1pPr>
          </a:lstStyle>
          <a:p>
            <a:pPr lvl="0"/>
            <a:r>
              <a:rPr lang="en-US" dirty="0" smtClean="0"/>
              <a:t>Click to edit Master text styles</a:t>
            </a:r>
          </a:p>
        </p:txBody>
      </p:sp>
      <p:sp>
        <p:nvSpPr>
          <p:cNvPr id="13" name="Objective" hidden="1"/>
          <p:cNvSpPr>
            <a:spLocks noGrp="1"/>
          </p:cNvSpPr>
          <p:nvPr>
            <p:ph type="body" sz="quarter" idx="16"/>
          </p:nvPr>
        </p:nvSpPr>
        <p:spPr>
          <a:xfrm>
            <a:off x="838200" y="1447800"/>
            <a:ext cx="8153400" cy="533400"/>
          </a:xfrm>
          <a:prstGeom prst="rect">
            <a:avLst/>
          </a:prstGeom>
        </p:spPr>
        <p:txBody>
          <a:bodyPr anchor="ctr" anchorCtr="0"/>
          <a:lstStyle>
            <a:lvl1pPr marL="0" indent="0">
              <a:buNone/>
              <a:defRPr sz="2400">
                <a:solidFill>
                  <a:srgbClr val="C30075"/>
                </a:solidFill>
              </a:defRPr>
            </a:lvl1pPr>
          </a:lstStyle>
          <a:p>
            <a:pPr lvl="0"/>
            <a:r>
              <a:rPr lang="en-US" dirty="0" smtClean="0"/>
              <a:t>Click to edit Master text styles</a:t>
            </a:r>
          </a:p>
        </p:txBody>
      </p:sp>
      <p:sp>
        <p:nvSpPr>
          <p:cNvPr id="14" name="ItemNumber"/>
          <p:cNvSpPr>
            <a:spLocks noGrp="1"/>
          </p:cNvSpPr>
          <p:nvPr>
            <p:ph type="body" sz="quarter" idx="17"/>
          </p:nvPr>
        </p:nvSpPr>
        <p:spPr>
          <a:xfrm>
            <a:off x="1905000" y="177218"/>
            <a:ext cx="762000" cy="530352"/>
          </a:xfrm>
          <a:prstGeom prst="rect">
            <a:avLst/>
          </a:prstGeom>
        </p:spPr>
        <p:txBody>
          <a:bodyPr anchor="t" anchorCtr="0"/>
          <a:lstStyle>
            <a:lvl1pPr>
              <a:buNone/>
              <a:defRPr sz="2800" b="1">
                <a:solidFill>
                  <a:schemeClr val="bg1"/>
                </a:solidFill>
              </a:defRPr>
            </a:lvl1pPr>
          </a:lstStyle>
          <a:p>
            <a:pPr lvl="0"/>
            <a:r>
              <a:rPr lang="en-US" dirty="0" smtClean="0"/>
              <a:t>Click to edit Master text styles</a:t>
            </a:r>
          </a:p>
        </p:txBody>
      </p:sp>
      <p:sp>
        <p:nvSpPr>
          <p:cNvPr id="15" name="ItemTitle"/>
          <p:cNvSpPr>
            <a:spLocks noGrp="1"/>
          </p:cNvSpPr>
          <p:nvPr>
            <p:ph type="body" sz="quarter" idx="18"/>
          </p:nvPr>
        </p:nvSpPr>
        <p:spPr>
          <a:xfrm>
            <a:off x="2895600" y="177218"/>
            <a:ext cx="5715000" cy="530352"/>
          </a:xfrm>
          <a:prstGeom prst="rect">
            <a:avLst/>
          </a:prstGeom>
          <a:solidFill>
            <a:schemeClr val="bg1"/>
          </a:solidFill>
        </p:spPr>
        <p:txBody>
          <a:bodyPr anchor="t" anchorCtr="0"/>
          <a:lstStyle>
            <a:lvl1pPr marL="0" indent="0">
              <a:buNone/>
              <a:defRPr sz="2800" b="1"/>
            </a:lvl1pPr>
          </a:lstStyle>
          <a:p>
            <a:pPr lvl="0"/>
            <a:r>
              <a:rPr lang="en-US" dirty="0" err="1" smtClean="0"/>
              <a:t>Click to edit Master text styles</a:t>
            </a:r>
          </a:p>
        </p:txBody>
      </p:sp>
      <p:sp>
        <p:nvSpPr>
          <p:cNvPr id="16" name="CONS" hidden="1"/>
          <p:cNvSpPr>
            <a:spLocks noGrp="1"/>
          </p:cNvSpPr>
          <p:nvPr>
            <p:ph type="body" sz="quarter" idx="19"/>
          </p:nvPr>
        </p:nvSpPr>
        <p:spPr>
          <a:xfrm>
            <a:off x="6400800" y="6096000"/>
            <a:ext cx="2514600" cy="304800"/>
          </a:xfrm>
          <a:prstGeom prst="rect">
            <a:avLst/>
          </a:prstGeom>
        </p:spPr>
        <p:txBody>
          <a:bodyPr anchor="ctr" anchorCtr="0"/>
          <a:lstStyle>
            <a:lvl1pPr>
              <a:buNone/>
              <a:defRPr sz="2000"/>
            </a:lvl1pPr>
          </a:lstStyle>
          <a:p>
            <a:pPr lvl="0"/>
            <a:r>
              <a:rPr lang="en-US" dirty="0" smtClean="0"/>
              <a:t>Click to edit Master text styles</a:t>
            </a:r>
          </a:p>
        </p:txBody>
      </p:sp>
      <p:sp>
        <p:nvSpPr>
          <p:cNvPr id="17" name="SlideNumber"/>
          <p:cNvSpPr>
            <a:spLocks noGrp="1"/>
          </p:cNvSpPr>
          <p:nvPr>
            <p:ph type="body" sz="quarter" idx="20"/>
          </p:nvPr>
        </p:nvSpPr>
        <p:spPr>
          <a:xfrm>
            <a:off x="7391400" y="6553200"/>
            <a:ext cx="1524000" cy="228600"/>
          </a:xfrm>
          <a:prstGeom prst="rect">
            <a:avLst/>
          </a:prstGeom>
        </p:spPr>
        <p:txBody>
          <a:bodyPr anchor="ctr" anchorCtr="0"/>
          <a:lstStyle>
            <a:lvl1pPr algn="r">
              <a:buNone/>
              <a:defRPr sz="1800"/>
            </a:lvl1pPr>
          </a:lstStyle>
          <a:p>
            <a:pPr lvl="0"/>
            <a:r>
              <a:rPr lang="en-US" dirty="0" err="1" smtClean="0"/>
              <a:t>Click to edit Master text styles</a:t>
            </a:r>
          </a:p>
        </p:txBody>
      </p:sp>
      <p:sp>
        <p:nvSpPr>
          <p:cNvPr id="18" name="Copyright"/>
          <p:cNvSpPr>
            <a:spLocks noGrp="1"/>
          </p:cNvSpPr>
          <p:nvPr>
            <p:ph type="body" sz="quarter" idx="21"/>
          </p:nvPr>
        </p:nvSpPr>
        <p:spPr>
          <a:xfrm>
            <a:off x="1143000" y="6553200"/>
            <a:ext cx="5943600" cy="228600"/>
          </a:xfrm>
          <a:prstGeom prst="rect">
            <a:avLst/>
          </a:prstGeom>
        </p:spPr>
        <p:txBody>
          <a:bodyPr anchor="ctr" anchorCtr="0"/>
          <a:lstStyle>
            <a:lvl1pPr algn="ctr">
              <a:buNone/>
              <a:defRPr sz="1000"/>
            </a:lvl1pPr>
          </a:lstStyle>
          <a:p>
            <a:pPr lvl="0"/>
            <a:r>
              <a:rPr lang="en-US" dirty="0" smtClean="0"/>
              <a:t>Click to edit Master text styles</a:t>
            </a:r>
          </a:p>
        </p:txBody>
      </p:sp>
    </p:spTree>
    <p:extLst>
      <p:ext uri="{BB962C8B-B14F-4D97-AF65-F5344CB8AC3E}">
        <p14:creationId xmlns:p14="http://schemas.microsoft.com/office/powerpoint/2010/main" val="20264897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Procedure">
    <p:spTree>
      <p:nvGrpSpPr>
        <p:cNvPr id="1" name=""/>
        <p:cNvGrpSpPr/>
        <p:nvPr/>
      </p:nvGrpSpPr>
      <p:grpSpPr>
        <a:xfrm>
          <a:off x="0" y="0"/>
          <a:ext cx="0" cy="0"/>
          <a:chOff x="0" y="0"/>
          <a:chExt cx="0" cy="0"/>
        </a:xfrm>
      </p:grpSpPr>
      <p:sp>
        <p:nvSpPr>
          <p:cNvPr id="12" name="ChapterNumber" hidden="1"/>
          <p:cNvSpPr>
            <a:spLocks noGrp="1"/>
          </p:cNvSpPr>
          <p:nvPr>
            <p:ph type="body" sz="quarter" idx="10"/>
          </p:nvPr>
        </p:nvSpPr>
        <p:spPr>
          <a:xfrm>
            <a:off x="4114800" y="1524000"/>
            <a:ext cx="1447800" cy="990600"/>
          </a:xfrm>
          <a:prstGeom prst="rect">
            <a:avLst/>
          </a:prstGeom>
        </p:spPr>
        <p:txBody>
          <a:bodyPr anchor="ctr" anchorCtr="0"/>
          <a:lstStyle>
            <a:lvl1pPr algn="ctr">
              <a:buNone/>
              <a:defRPr sz="6000" b="1" baseline="0">
                <a:solidFill>
                  <a:srgbClr val="C30075"/>
                </a:solidFill>
              </a:defRPr>
            </a:lvl1pPr>
          </a:lstStyle>
          <a:p>
            <a:pPr lvl="0"/>
            <a:r>
              <a:rPr lang="en-US" dirty="0" smtClean="0"/>
              <a:t>Click to edit Master text styles</a:t>
            </a:r>
          </a:p>
        </p:txBody>
      </p:sp>
      <p:sp>
        <p:nvSpPr>
          <p:cNvPr id="13" name="ChapterTitle" hidden="1"/>
          <p:cNvSpPr>
            <a:spLocks noGrp="1"/>
          </p:cNvSpPr>
          <p:nvPr>
            <p:ph type="body" sz="quarter" idx="11"/>
          </p:nvPr>
        </p:nvSpPr>
        <p:spPr>
          <a:xfrm>
            <a:off x="304800" y="2057400"/>
            <a:ext cx="3505200" cy="457200"/>
          </a:xfrm>
          <a:prstGeom prst="rect">
            <a:avLst/>
          </a:prstGeom>
        </p:spPr>
        <p:txBody>
          <a:bodyPr anchor="ctr" anchorCtr="0"/>
          <a:lstStyle>
            <a:lvl1pPr>
              <a:buNone/>
              <a:defRPr b="0" baseline="0">
                <a:solidFill>
                  <a:schemeClr val="tx1"/>
                </a:solidFill>
              </a:defRPr>
            </a:lvl1pPr>
          </a:lstStyle>
          <a:p>
            <a:pPr lvl="0"/>
            <a:r>
              <a:rPr lang="en-US" dirty="0" smtClean="0"/>
              <a:t>Click to edit Master text styles</a:t>
            </a:r>
          </a:p>
        </p:txBody>
      </p:sp>
      <p:sp>
        <p:nvSpPr>
          <p:cNvPr id="14" name="ChapterSubTitle" hidden="1"/>
          <p:cNvSpPr>
            <a:spLocks noGrp="1"/>
          </p:cNvSpPr>
          <p:nvPr>
            <p:ph type="body" sz="quarter" idx="12"/>
          </p:nvPr>
        </p:nvSpPr>
        <p:spPr>
          <a:xfrm>
            <a:off x="304800" y="1524000"/>
            <a:ext cx="3352800" cy="533400"/>
          </a:xfrm>
          <a:prstGeom prst="rect">
            <a:avLst/>
          </a:prstGeom>
        </p:spPr>
        <p:txBody>
          <a:bodyPr anchor="ctr" anchorCtr="0"/>
          <a:lstStyle>
            <a:lvl1pPr>
              <a:buNone/>
              <a:defRPr/>
            </a:lvl1pPr>
          </a:lstStyle>
          <a:p>
            <a:pPr lvl="0"/>
            <a:r>
              <a:rPr lang="en-US" dirty="0" smtClean="0"/>
              <a:t>Click to edit Master text styles</a:t>
            </a:r>
          </a:p>
        </p:txBody>
      </p:sp>
      <p:sp>
        <p:nvSpPr>
          <p:cNvPr id="15" name="SectionNumber" hidden="1"/>
          <p:cNvSpPr>
            <a:spLocks noGrp="1"/>
          </p:cNvSpPr>
          <p:nvPr>
            <p:ph type="body" sz="quarter" idx="13"/>
          </p:nvPr>
        </p:nvSpPr>
        <p:spPr>
          <a:xfrm>
            <a:off x="152400" y="0"/>
            <a:ext cx="1905000" cy="1371600"/>
          </a:xfrm>
          <a:prstGeom prst="rect">
            <a:avLst/>
          </a:prstGeom>
        </p:spPr>
        <p:txBody>
          <a:bodyPr anchor="ctr" anchorCtr="0"/>
          <a:lstStyle>
            <a:lvl1pPr algn="ctr">
              <a:buNone/>
              <a:defRPr sz="7200" b="1">
                <a:solidFill>
                  <a:srgbClr val="C30075"/>
                </a:solidFill>
              </a:defRPr>
            </a:lvl1pPr>
          </a:lstStyle>
          <a:p>
            <a:pPr lvl="0"/>
            <a:r>
              <a:rPr lang="en-US" dirty="0" smtClean="0"/>
              <a:t>Click to edit Master text styles</a:t>
            </a:r>
          </a:p>
        </p:txBody>
      </p:sp>
      <p:sp>
        <p:nvSpPr>
          <p:cNvPr id="16" name="SectionTitle" hidden="1"/>
          <p:cNvSpPr>
            <a:spLocks noGrp="1"/>
          </p:cNvSpPr>
          <p:nvPr>
            <p:ph type="body" sz="quarter" idx="14"/>
          </p:nvPr>
        </p:nvSpPr>
        <p:spPr>
          <a:xfrm>
            <a:off x="2362200" y="0"/>
            <a:ext cx="6629400" cy="1371600"/>
          </a:xfrm>
          <a:prstGeom prst="rect">
            <a:avLst/>
          </a:prstGeom>
        </p:spPr>
        <p:txBody>
          <a:bodyPr anchor="ctr" anchorCtr="0"/>
          <a:lstStyle>
            <a:lvl1pPr>
              <a:buNone/>
              <a:defRPr b="1"/>
            </a:lvl1pPr>
          </a:lstStyle>
          <a:p>
            <a:pPr lvl="0"/>
            <a:r>
              <a:rPr lang="en-US" dirty="0" err="1" smtClean="0"/>
              <a:t>Click to edit Master text styles</a:t>
            </a:r>
          </a:p>
        </p:txBody>
      </p:sp>
      <p:sp>
        <p:nvSpPr>
          <p:cNvPr id="17" name="ObjectiveNumber" hidden="1"/>
          <p:cNvSpPr>
            <a:spLocks noGrp="1"/>
          </p:cNvSpPr>
          <p:nvPr>
            <p:ph type="body" sz="quarter" idx="15"/>
          </p:nvPr>
        </p:nvSpPr>
        <p:spPr>
          <a:xfrm>
            <a:off x="304800" y="3048000"/>
            <a:ext cx="914400" cy="457200"/>
          </a:xfrm>
          <a:prstGeom prst="rect">
            <a:avLst/>
          </a:prstGeom>
        </p:spPr>
        <p:txBody>
          <a:bodyPr anchor="ctr" anchorCtr="0"/>
          <a:lstStyle>
            <a:lvl1pPr>
              <a:buNone/>
              <a:defRPr/>
            </a:lvl1pPr>
          </a:lstStyle>
          <a:p>
            <a:pPr lvl="0"/>
            <a:r>
              <a:rPr lang="en-US" dirty="0" smtClean="0"/>
              <a:t>Click to edit Master text styles</a:t>
            </a:r>
          </a:p>
        </p:txBody>
      </p:sp>
      <p:sp>
        <p:nvSpPr>
          <p:cNvPr id="18" name="Objective" hidden="1"/>
          <p:cNvSpPr>
            <a:spLocks noGrp="1"/>
          </p:cNvSpPr>
          <p:nvPr>
            <p:ph type="body" sz="quarter" idx="16"/>
          </p:nvPr>
        </p:nvSpPr>
        <p:spPr>
          <a:xfrm>
            <a:off x="304800" y="3505200"/>
            <a:ext cx="3352800" cy="533400"/>
          </a:xfrm>
          <a:prstGeom prst="rect">
            <a:avLst/>
          </a:prstGeom>
        </p:spPr>
        <p:txBody>
          <a:bodyPr anchor="ctr" anchorCtr="0"/>
          <a:lstStyle>
            <a:lvl1pPr>
              <a:buNone/>
              <a:defRPr/>
            </a:lvl1pPr>
          </a:lstStyle>
          <a:p>
            <a:pPr lvl="0"/>
            <a:r>
              <a:rPr lang="en-US" dirty="0" smtClean="0"/>
              <a:t>Click to edit Master text styles</a:t>
            </a:r>
          </a:p>
        </p:txBody>
      </p:sp>
      <p:sp>
        <p:nvSpPr>
          <p:cNvPr id="19" name="ItemNumber" hidden="1"/>
          <p:cNvSpPr>
            <a:spLocks noGrp="1"/>
          </p:cNvSpPr>
          <p:nvPr>
            <p:ph type="body" sz="quarter" idx="17"/>
          </p:nvPr>
        </p:nvSpPr>
        <p:spPr>
          <a:xfrm>
            <a:off x="304800" y="4038600"/>
            <a:ext cx="914400" cy="457200"/>
          </a:xfrm>
          <a:prstGeom prst="rect">
            <a:avLst/>
          </a:prstGeom>
        </p:spPr>
        <p:txBody>
          <a:bodyPr anchor="ctr" anchorCtr="0"/>
          <a:lstStyle>
            <a:lvl1pPr>
              <a:buNone/>
              <a:defRPr/>
            </a:lvl1pPr>
          </a:lstStyle>
          <a:p>
            <a:pPr lvl="0"/>
            <a:r>
              <a:rPr lang="en-US" dirty="0" smtClean="0"/>
              <a:t>Click to edit Master text styles</a:t>
            </a:r>
          </a:p>
        </p:txBody>
      </p:sp>
      <p:sp>
        <p:nvSpPr>
          <p:cNvPr id="20" name="ItemTitle"/>
          <p:cNvSpPr>
            <a:spLocks noGrp="1"/>
          </p:cNvSpPr>
          <p:nvPr>
            <p:ph type="body" sz="quarter" idx="18"/>
          </p:nvPr>
        </p:nvSpPr>
        <p:spPr>
          <a:xfrm>
            <a:off x="2743200" y="228600"/>
            <a:ext cx="5943600" cy="533400"/>
          </a:xfrm>
          <a:prstGeom prst="rect">
            <a:avLst/>
          </a:prstGeom>
        </p:spPr>
        <p:txBody>
          <a:bodyPr anchor="t" anchorCtr="0"/>
          <a:lstStyle>
            <a:lvl1pPr marL="0" indent="0">
              <a:buNone/>
              <a:defRPr b="1">
                <a:solidFill>
                  <a:srgbClr val="0092C8"/>
                </a:solidFill>
              </a:defRPr>
            </a:lvl1pPr>
          </a:lstStyle>
          <a:p>
            <a:pPr lvl="0"/>
            <a:r>
              <a:rPr lang="en-US" dirty="0" err="1" smtClean="0"/>
              <a:t>Click to edit Master text styles</a:t>
            </a:r>
          </a:p>
        </p:txBody>
      </p:sp>
      <p:sp>
        <p:nvSpPr>
          <p:cNvPr id="21" name="CONS" hidden="1"/>
          <p:cNvSpPr>
            <a:spLocks noGrp="1"/>
          </p:cNvSpPr>
          <p:nvPr>
            <p:ph type="body" sz="quarter" idx="19"/>
          </p:nvPr>
        </p:nvSpPr>
        <p:spPr>
          <a:xfrm>
            <a:off x="6400800" y="6096000"/>
            <a:ext cx="2514600" cy="304800"/>
          </a:xfrm>
          <a:prstGeom prst="rect">
            <a:avLst/>
          </a:prstGeom>
        </p:spPr>
        <p:txBody>
          <a:bodyPr anchor="ctr" anchorCtr="0"/>
          <a:lstStyle>
            <a:lvl1pPr>
              <a:buNone/>
              <a:defRPr sz="2000"/>
            </a:lvl1pPr>
          </a:lstStyle>
          <a:p>
            <a:pPr lvl="0"/>
            <a:r>
              <a:rPr lang="en-US" dirty="0" smtClean="0"/>
              <a:t>Click to edit Master text styles</a:t>
            </a:r>
          </a:p>
        </p:txBody>
      </p:sp>
      <p:sp>
        <p:nvSpPr>
          <p:cNvPr id="22" name="SlideNumber"/>
          <p:cNvSpPr>
            <a:spLocks noGrp="1"/>
          </p:cNvSpPr>
          <p:nvPr>
            <p:ph type="body" sz="quarter" idx="20"/>
          </p:nvPr>
        </p:nvSpPr>
        <p:spPr>
          <a:xfrm>
            <a:off x="7391400" y="6553200"/>
            <a:ext cx="1524000" cy="228600"/>
          </a:xfrm>
          <a:prstGeom prst="rect">
            <a:avLst/>
          </a:prstGeom>
        </p:spPr>
        <p:txBody>
          <a:bodyPr anchor="ctr" anchorCtr="0"/>
          <a:lstStyle>
            <a:lvl1pPr algn="r">
              <a:buNone/>
              <a:defRPr sz="1800"/>
            </a:lvl1pPr>
          </a:lstStyle>
          <a:p>
            <a:pPr lvl="0"/>
            <a:r>
              <a:rPr lang="en-US" dirty="0" err="1" smtClean="0"/>
              <a:t>Click to edit Master text styles</a:t>
            </a:r>
          </a:p>
        </p:txBody>
      </p:sp>
      <p:sp>
        <p:nvSpPr>
          <p:cNvPr id="23" name="Copyright"/>
          <p:cNvSpPr>
            <a:spLocks noGrp="1"/>
          </p:cNvSpPr>
          <p:nvPr>
            <p:ph type="body" sz="quarter" idx="21"/>
          </p:nvPr>
        </p:nvSpPr>
        <p:spPr>
          <a:xfrm>
            <a:off x="1143000" y="6553200"/>
            <a:ext cx="5943600" cy="228600"/>
          </a:xfrm>
          <a:prstGeom prst="rect">
            <a:avLst/>
          </a:prstGeom>
        </p:spPr>
        <p:txBody>
          <a:bodyPr anchor="ctr" anchorCtr="0"/>
          <a:lstStyle>
            <a:lvl1pPr algn="ctr">
              <a:buNone/>
              <a:defRPr sz="1000"/>
            </a:lvl1pPr>
          </a:lstStyle>
          <a:p>
            <a:pPr lvl="0"/>
            <a:r>
              <a:rPr lang="en-US" dirty="0" smtClean="0"/>
              <a:t>Click to edit Master text styles</a:t>
            </a:r>
          </a:p>
        </p:txBody>
      </p:sp>
    </p:spTree>
    <p:extLst>
      <p:ext uri="{BB962C8B-B14F-4D97-AF65-F5344CB8AC3E}">
        <p14:creationId xmlns:p14="http://schemas.microsoft.com/office/powerpoint/2010/main" val="22609658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Example">
    <p:spTree>
      <p:nvGrpSpPr>
        <p:cNvPr id="1" name=""/>
        <p:cNvGrpSpPr/>
        <p:nvPr/>
      </p:nvGrpSpPr>
      <p:grpSpPr>
        <a:xfrm>
          <a:off x="0" y="0"/>
          <a:ext cx="0" cy="0"/>
          <a:chOff x="0" y="0"/>
          <a:chExt cx="0" cy="0"/>
        </a:xfrm>
      </p:grpSpPr>
      <p:sp>
        <p:nvSpPr>
          <p:cNvPr id="7" name="ChapterNumber" hidden="1"/>
          <p:cNvSpPr>
            <a:spLocks noGrp="1"/>
          </p:cNvSpPr>
          <p:nvPr>
            <p:ph type="body" sz="quarter" idx="10"/>
          </p:nvPr>
        </p:nvSpPr>
        <p:spPr>
          <a:xfrm>
            <a:off x="4114800" y="1524000"/>
            <a:ext cx="1447800" cy="990600"/>
          </a:xfrm>
          <a:prstGeom prst="rect">
            <a:avLst/>
          </a:prstGeom>
        </p:spPr>
        <p:txBody>
          <a:bodyPr anchor="ctr" anchorCtr="0"/>
          <a:lstStyle>
            <a:lvl1pPr algn="ctr">
              <a:buNone/>
              <a:defRPr sz="6000" b="1" baseline="0">
                <a:solidFill>
                  <a:srgbClr val="C30075"/>
                </a:solidFill>
              </a:defRPr>
            </a:lvl1pPr>
          </a:lstStyle>
          <a:p>
            <a:pPr lvl="0"/>
            <a:r>
              <a:rPr lang="en-US" dirty="0" smtClean="0"/>
              <a:t>Click to edit Master text styles</a:t>
            </a:r>
          </a:p>
        </p:txBody>
      </p:sp>
      <p:sp>
        <p:nvSpPr>
          <p:cNvPr id="8" name="ChapterTitle" hidden="1"/>
          <p:cNvSpPr>
            <a:spLocks noGrp="1"/>
          </p:cNvSpPr>
          <p:nvPr>
            <p:ph type="body" sz="quarter" idx="11"/>
          </p:nvPr>
        </p:nvSpPr>
        <p:spPr>
          <a:xfrm>
            <a:off x="304800" y="2057400"/>
            <a:ext cx="3505200" cy="457200"/>
          </a:xfrm>
          <a:prstGeom prst="rect">
            <a:avLst/>
          </a:prstGeom>
        </p:spPr>
        <p:txBody>
          <a:bodyPr anchor="ctr" anchorCtr="0"/>
          <a:lstStyle>
            <a:lvl1pPr>
              <a:buNone/>
              <a:defRPr b="0" baseline="0">
                <a:solidFill>
                  <a:schemeClr val="tx1"/>
                </a:solidFill>
              </a:defRPr>
            </a:lvl1pPr>
          </a:lstStyle>
          <a:p>
            <a:pPr lvl="0"/>
            <a:r>
              <a:rPr lang="en-US" dirty="0" smtClean="0"/>
              <a:t>Click to edit Master text styles</a:t>
            </a:r>
          </a:p>
        </p:txBody>
      </p:sp>
      <p:sp>
        <p:nvSpPr>
          <p:cNvPr id="9" name="ChapterSubTitle" hidden="1"/>
          <p:cNvSpPr>
            <a:spLocks noGrp="1"/>
          </p:cNvSpPr>
          <p:nvPr>
            <p:ph type="body" sz="quarter" idx="12"/>
          </p:nvPr>
        </p:nvSpPr>
        <p:spPr>
          <a:xfrm>
            <a:off x="304800" y="1524000"/>
            <a:ext cx="3352800" cy="533400"/>
          </a:xfrm>
          <a:prstGeom prst="rect">
            <a:avLst/>
          </a:prstGeom>
        </p:spPr>
        <p:txBody>
          <a:bodyPr anchor="ctr" anchorCtr="0"/>
          <a:lstStyle>
            <a:lvl1pPr>
              <a:buNone/>
              <a:defRPr/>
            </a:lvl1pPr>
          </a:lstStyle>
          <a:p>
            <a:pPr lvl="0"/>
            <a:r>
              <a:rPr lang="en-US" dirty="0" smtClean="0"/>
              <a:t>Click to edit Master text styles</a:t>
            </a:r>
          </a:p>
        </p:txBody>
      </p:sp>
      <p:sp>
        <p:nvSpPr>
          <p:cNvPr id="10" name="SectionNumber" hidden="1"/>
          <p:cNvSpPr>
            <a:spLocks noGrp="1"/>
          </p:cNvSpPr>
          <p:nvPr>
            <p:ph type="body" sz="quarter" idx="13"/>
          </p:nvPr>
        </p:nvSpPr>
        <p:spPr>
          <a:xfrm>
            <a:off x="152400" y="0"/>
            <a:ext cx="1905000" cy="1371600"/>
          </a:xfrm>
          <a:prstGeom prst="rect">
            <a:avLst/>
          </a:prstGeom>
        </p:spPr>
        <p:txBody>
          <a:bodyPr anchor="ctr" anchorCtr="0"/>
          <a:lstStyle>
            <a:lvl1pPr algn="ctr">
              <a:buNone/>
              <a:defRPr sz="7200" b="1">
                <a:solidFill>
                  <a:srgbClr val="C30075"/>
                </a:solidFill>
              </a:defRPr>
            </a:lvl1pPr>
          </a:lstStyle>
          <a:p>
            <a:pPr lvl="0"/>
            <a:r>
              <a:rPr lang="en-US" dirty="0" smtClean="0"/>
              <a:t>Click to edit Master text styles</a:t>
            </a:r>
          </a:p>
        </p:txBody>
      </p:sp>
      <p:sp>
        <p:nvSpPr>
          <p:cNvPr id="11" name="SectionTitle" hidden="1"/>
          <p:cNvSpPr>
            <a:spLocks noGrp="1"/>
          </p:cNvSpPr>
          <p:nvPr>
            <p:ph type="body" sz="quarter" idx="14"/>
          </p:nvPr>
        </p:nvSpPr>
        <p:spPr>
          <a:xfrm>
            <a:off x="2362200" y="0"/>
            <a:ext cx="6629400" cy="1371600"/>
          </a:xfrm>
          <a:prstGeom prst="rect">
            <a:avLst/>
          </a:prstGeom>
        </p:spPr>
        <p:txBody>
          <a:bodyPr anchor="ctr" anchorCtr="0"/>
          <a:lstStyle>
            <a:lvl1pPr>
              <a:buNone/>
              <a:defRPr b="1"/>
            </a:lvl1pPr>
          </a:lstStyle>
          <a:p>
            <a:pPr lvl="0"/>
            <a:r>
              <a:rPr lang="en-US" dirty="0" err="1" smtClean="0"/>
              <a:t>Click to edit Master text styles</a:t>
            </a:r>
          </a:p>
        </p:txBody>
      </p:sp>
      <p:sp>
        <p:nvSpPr>
          <p:cNvPr id="12" name="ObjectiveNumber" hidden="1"/>
          <p:cNvSpPr>
            <a:spLocks noGrp="1"/>
          </p:cNvSpPr>
          <p:nvPr>
            <p:ph type="body" sz="quarter" idx="15"/>
          </p:nvPr>
        </p:nvSpPr>
        <p:spPr>
          <a:xfrm>
            <a:off x="41096" y="1468348"/>
            <a:ext cx="914400" cy="457200"/>
          </a:xfrm>
          <a:prstGeom prst="rect">
            <a:avLst/>
          </a:prstGeom>
        </p:spPr>
        <p:txBody>
          <a:bodyPr anchor="ctr" anchorCtr="0"/>
          <a:lstStyle>
            <a:lvl1pPr algn="ctr">
              <a:buNone/>
              <a:defRPr sz="2800">
                <a:solidFill>
                  <a:srgbClr val="C30075"/>
                </a:solidFill>
              </a:defRPr>
            </a:lvl1pPr>
          </a:lstStyle>
          <a:p>
            <a:pPr lvl="0"/>
            <a:r>
              <a:rPr lang="en-US" dirty="0" smtClean="0"/>
              <a:t>Click to edit Master text styles</a:t>
            </a:r>
          </a:p>
        </p:txBody>
      </p:sp>
      <p:sp>
        <p:nvSpPr>
          <p:cNvPr id="13" name="Objective" hidden="1"/>
          <p:cNvSpPr>
            <a:spLocks noGrp="1"/>
          </p:cNvSpPr>
          <p:nvPr>
            <p:ph type="body" sz="quarter" idx="16"/>
          </p:nvPr>
        </p:nvSpPr>
        <p:spPr>
          <a:xfrm>
            <a:off x="838200" y="1447800"/>
            <a:ext cx="8153400" cy="533400"/>
          </a:xfrm>
          <a:prstGeom prst="rect">
            <a:avLst/>
          </a:prstGeom>
        </p:spPr>
        <p:txBody>
          <a:bodyPr anchor="ctr" anchorCtr="0"/>
          <a:lstStyle>
            <a:lvl1pPr marL="0" indent="0">
              <a:buNone/>
              <a:defRPr sz="2400">
                <a:solidFill>
                  <a:srgbClr val="C30075"/>
                </a:solidFill>
              </a:defRPr>
            </a:lvl1pPr>
          </a:lstStyle>
          <a:p>
            <a:pPr lvl="0"/>
            <a:r>
              <a:rPr lang="en-US" dirty="0" smtClean="0"/>
              <a:t>Click to edit Master text styles</a:t>
            </a:r>
          </a:p>
        </p:txBody>
      </p:sp>
      <p:sp>
        <p:nvSpPr>
          <p:cNvPr id="14" name="ItemNumber"/>
          <p:cNvSpPr>
            <a:spLocks noGrp="1"/>
          </p:cNvSpPr>
          <p:nvPr>
            <p:ph type="body" sz="quarter" idx="17"/>
          </p:nvPr>
        </p:nvSpPr>
        <p:spPr>
          <a:xfrm>
            <a:off x="1905000" y="185056"/>
            <a:ext cx="762000" cy="530352"/>
          </a:xfrm>
          <a:prstGeom prst="rect">
            <a:avLst/>
          </a:prstGeom>
        </p:spPr>
        <p:txBody>
          <a:bodyPr anchor="t" anchorCtr="0"/>
          <a:lstStyle>
            <a:lvl1pPr>
              <a:buNone/>
              <a:defRPr sz="2800" b="1">
                <a:solidFill>
                  <a:schemeClr val="bg1"/>
                </a:solidFill>
              </a:defRPr>
            </a:lvl1pPr>
          </a:lstStyle>
          <a:p>
            <a:pPr lvl="0"/>
            <a:r>
              <a:rPr lang="en-US" dirty="0" smtClean="0"/>
              <a:t>Click to edit Master text styles</a:t>
            </a:r>
          </a:p>
        </p:txBody>
      </p:sp>
      <p:sp>
        <p:nvSpPr>
          <p:cNvPr id="15" name="ItemTitle"/>
          <p:cNvSpPr>
            <a:spLocks noGrp="1"/>
          </p:cNvSpPr>
          <p:nvPr>
            <p:ph type="body" sz="quarter" idx="18"/>
          </p:nvPr>
        </p:nvSpPr>
        <p:spPr>
          <a:xfrm>
            <a:off x="2895600" y="185056"/>
            <a:ext cx="5715000" cy="530352"/>
          </a:xfrm>
          <a:prstGeom prst="rect">
            <a:avLst/>
          </a:prstGeom>
          <a:solidFill>
            <a:schemeClr val="bg1"/>
          </a:solidFill>
        </p:spPr>
        <p:txBody>
          <a:bodyPr anchor="t" anchorCtr="0"/>
          <a:lstStyle>
            <a:lvl1pPr marL="0" indent="0">
              <a:buNone/>
              <a:defRPr sz="2800" b="1"/>
            </a:lvl1pPr>
          </a:lstStyle>
          <a:p>
            <a:pPr lvl="0"/>
            <a:r>
              <a:rPr lang="en-US" dirty="0" err="1" smtClean="0"/>
              <a:t>Click to edit Master text styles</a:t>
            </a:r>
          </a:p>
        </p:txBody>
      </p:sp>
      <p:sp>
        <p:nvSpPr>
          <p:cNvPr id="16" name="CONS" hidden="1"/>
          <p:cNvSpPr>
            <a:spLocks noGrp="1"/>
          </p:cNvSpPr>
          <p:nvPr>
            <p:ph type="body" sz="quarter" idx="19"/>
          </p:nvPr>
        </p:nvSpPr>
        <p:spPr>
          <a:xfrm>
            <a:off x="6400800" y="6096000"/>
            <a:ext cx="2514600" cy="304800"/>
          </a:xfrm>
          <a:prstGeom prst="rect">
            <a:avLst/>
          </a:prstGeom>
        </p:spPr>
        <p:txBody>
          <a:bodyPr anchor="ctr" anchorCtr="0"/>
          <a:lstStyle>
            <a:lvl1pPr>
              <a:buNone/>
              <a:defRPr sz="2000"/>
            </a:lvl1pPr>
          </a:lstStyle>
          <a:p>
            <a:pPr lvl="0"/>
            <a:r>
              <a:rPr lang="en-US" dirty="0" smtClean="0"/>
              <a:t>Click to edit Master text styles</a:t>
            </a:r>
          </a:p>
        </p:txBody>
      </p:sp>
      <p:sp>
        <p:nvSpPr>
          <p:cNvPr id="17" name="SlideNumber"/>
          <p:cNvSpPr>
            <a:spLocks noGrp="1"/>
          </p:cNvSpPr>
          <p:nvPr>
            <p:ph type="body" sz="quarter" idx="20"/>
          </p:nvPr>
        </p:nvSpPr>
        <p:spPr>
          <a:xfrm>
            <a:off x="7391400" y="6553200"/>
            <a:ext cx="1524000" cy="228600"/>
          </a:xfrm>
          <a:prstGeom prst="rect">
            <a:avLst/>
          </a:prstGeom>
        </p:spPr>
        <p:txBody>
          <a:bodyPr anchor="ctr" anchorCtr="0"/>
          <a:lstStyle>
            <a:lvl1pPr algn="r">
              <a:buNone/>
              <a:defRPr sz="1800"/>
            </a:lvl1pPr>
          </a:lstStyle>
          <a:p>
            <a:pPr lvl="0"/>
            <a:r>
              <a:rPr lang="en-US" dirty="0" err="1" smtClean="0"/>
              <a:t>Click to edit Master text styles</a:t>
            </a:r>
          </a:p>
        </p:txBody>
      </p:sp>
      <p:sp>
        <p:nvSpPr>
          <p:cNvPr id="18" name="Copyright"/>
          <p:cNvSpPr>
            <a:spLocks noGrp="1"/>
          </p:cNvSpPr>
          <p:nvPr>
            <p:ph type="body" sz="quarter" idx="21"/>
          </p:nvPr>
        </p:nvSpPr>
        <p:spPr>
          <a:xfrm>
            <a:off x="1143000" y="6553200"/>
            <a:ext cx="5943600" cy="228600"/>
          </a:xfrm>
          <a:prstGeom prst="rect">
            <a:avLst/>
          </a:prstGeom>
        </p:spPr>
        <p:txBody>
          <a:bodyPr anchor="ctr" anchorCtr="0"/>
          <a:lstStyle>
            <a:lvl1pPr algn="ctr">
              <a:buNone/>
              <a:defRPr sz="1000"/>
            </a:lvl1pPr>
          </a:lstStyle>
          <a:p>
            <a:pPr lvl="0"/>
            <a:r>
              <a:rPr lang="en-US" dirty="0" smtClean="0"/>
              <a:t>Click to edit Master text styles</a:t>
            </a:r>
          </a:p>
        </p:txBody>
      </p:sp>
    </p:spTree>
    <p:extLst>
      <p:ext uri="{BB962C8B-B14F-4D97-AF65-F5344CB8AC3E}">
        <p14:creationId xmlns:p14="http://schemas.microsoft.com/office/powerpoint/2010/main" val="3343777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E61FCC-BC09-9343-A85C-B61A5E24927A}" type="datetimeFigureOut">
              <a:rPr lang="en-US" smtClean="0"/>
              <a:t>11/27/12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DEC5D-028A-0E42-B2B9-7ACE3DE3E31C}" type="slidenum">
              <a:rPr lang="en-US" smtClean="0"/>
              <a:t>‹#›</a:t>
            </a:fld>
            <a:endParaRPr lang="en-US"/>
          </a:p>
        </p:txBody>
      </p:sp>
    </p:spTree>
    <p:extLst>
      <p:ext uri="{BB962C8B-B14F-4D97-AF65-F5344CB8AC3E}">
        <p14:creationId xmlns:p14="http://schemas.microsoft.com/office/powerpoint/2010/main" val="3344651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E61FCC-BC09-9343-A85C-B61A5E24927A}" type="datetimeFigureOut">
              <a:rPr lang="en-US" smtClean="0"/>
              <a:t>11/27/12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DEC5D-028A-0E42-B2B9-7ACE3DE3E31C}" type="slidenum">
              <a:rPr lang="en-US" smtClean="0"/>
              <a:t>‹#›</a:t>
            </a:fld>
            <a:endParaRPr lang="en-US"/>
          </a:p>
        </p:txBody>
      </p:sp>
    </p:spTree>
    <p:extLst>
      <p:ext uri="{BB962C8B-B14F-4D97-AF65-F5344CB8AC3E}">
        <p14:creationId xmlns:p14="http://schemas.microsoft.com/office/powerpoint/2010/main" val="3110632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E61FCC-BC09-9343-A85C-B61A5E24927A}" type="datetimeFigureOut">
              <a:rPr lang="en-US" smtClean="0"/>
              <a:t>11/27/12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7DEC5D-028A-0E42-B2B9-7ACE3DE3E31C}" type="slidenum">
              <a:rPr lang="en-US" smtClean="0"/>
              <a:t>‹#›</a:t>
            </a:fld>
            <a:endParaRPr lang="en-US"/>
          </a:p>
        </p:txBody>
      </p:sp>
    </p:spTree>
    <p:extLst>
      <p:ext uri="{BB962C8B-B14F-4D97-AF65-F5344CB8AC3E}">
        <p14:creationId xmlns:p14="http://schemas.microsoft.com/office/powerpoint/2010/main" val="2071679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E61FCC-BC09-9343-A85C-B61A5E24927A}" type="datetimeFigureOut">
              <a:rPr lang="en-US" smtClean="0"/>
              <a:t>11/27/12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7DEC5D-028A-0E42-B2B9-7ACE3DE3E31C}" type="slidenum">
              <a:rPr lang="en-US" smtClean="0"/>
              <a:t>‹#›</a:t>
            </a:fld>
            <a:endParaRPr lang="en-US"/>
          </a:p>
        </p:txBody>
      </p:sp>
    </p:spTree>
    <p:extLst>
      <p:ext uri="{BB962C8B-B14F-4D97-AF65-F5344CB8AC3E}">
        <p14:creationId xmlns:p14="http://schemas.microsoft.com/office/powerpoint/2010/main" val="1371297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E61FCC-BC09-9343-A85C-B61A5E24927A}" type="datetimeFigureOut">
              <a:rPr lang="en-US" smtClean="0"/>
              <a:t>11/27/12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7DEC5D-028A-0E42-B2B9-7ACE3DE3E31C}" type="slidenum">
              <a:rPr lang="en-US" smtClean="0"/>
              <a:t>‹#›</a:t>
            </a:fld>
            <a:endParaRPr lang="en-US"/>
          </a:p>
        </p:txBody>
      </p:sp>
    </p:spTree>
    <p:extLst>
      <p:ext uri="{BB962C8B-B14F-4D97-AF65-F5344CB8AC3E}">
        <p14:creationId xmlns:p14="http://schemas.microsoft.com/office/powerpoint/2010/main" val="4120407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E61FCC-BC09-9343-A85C-B61A5E24927A}" type="datetimeFigureOut">
              <a:rPr lang="en-US" smtClean="0"/>
              <a:t>11/27/12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7DEC5D-028A-0E42-B2B9-7ACE3DE3E31C}" type="slidenum">
              <a:rPr lang="en-US" smtClean="0"/>
              <a:t>‹#›</a:t>
            </a:fld>
            <a:endParaRPr lang="en-US"/>
          </a:p>
        </p:txBody>
      </p:sp>
    </p:spTree>
    <p:extLst>
      <p:ext uri="{BB962C8B-B14F-4D97-AF65-F5344CB8AC3E}">
        <p14:creationId xmlns:p14="http://schemas.microsoft.com/office/powerpoint/2010/main" val="524531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E61FCC-BC09-9343-A85C-B61A5E24927A}" type="datetimeFigureOut">
              <a:rPr lang="en-US" smtClean="0"/>
              <a:t>11/27/12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7DEC5D-028A-0E42-B2B9-7ACE3DE3E31C}" type="slidenum">
              <a:rPr lang="en-US" smtClean="0"/>
              <a:t>‹#›</a:t>
            </a:fld>
            <a:endParaRPr lang="en-US"/>
          </a:p>
        </p:txBody>
      </p:sp>
    </p:spTree>
    <p:extLst>
      <p:ext uri="{BB962C8B-B14F-4D97-AF65-F5344CB8AC3E}">
        <p14:creationId xmlns:p14="http://schemas.microsoft.com/office/powerpoint/2010/main" val="2152498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E61FCC-BC09-9343-A85C-B61A5E24927A}" type="datetimeFigureOut">
              <a:rPr lang="en-US" smtClean="0"/>
              <a:t>11/27/12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7DEC5D-028A-0E42-B2B9-7ACE3DE3E31C}" type="slidenum">
              <a:rPr lang="en-US" smtClean="0"/>
              <a:t>‹#›</a:t>
            </a:fld>
            <a:endParaRPr lang="en-US"/>
          </a:p>
        </p:txBody>
      </p:sp>
    </p:spTree>
    <p:extLst>
      <p:ext uri="{BB962C8B-B14F-4D97-AF65-F5344CB8AC3E}">
        <p14:creationId xmlns:p14="http://schemas.microsoft.com/office/powerpoint/2010/main" val="142136329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E61FCC-BC09-9343-A85C-B61A5E24927A}" type="datetimeFigureOut">
              <a:rPr lang="en-US" smtClean="0"/>
              <a:t>11/27/12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7DEC5D-028A-0E42-B2B9-7ACE3DE3E31C}" type="slidenum">
              <a:rPr lang="en-US" smtClean="0"/>
              <a:t>‹#›</a:t>
            </a:fld>
            <a:endParaRPr lang="en-US"/>
          </a:p>
        </p:txBody>
      </p:sp>
    </p:spTree>
    <p:extLst>
      <p:ext uri="{BB962C8B-B14F-4D97-AF65-F5344CB8AC3E}">
        <p14:creationId xmlns:p14="http://schemas.microsoft.com/office/powerpoint/2010/main" val="34395128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3" r:id="rId14"/>
    <p:sldLayoutId id="2147483664" r:id="rId1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3.png"/><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15.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8.png"/><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Graphing Linear Equations: </a:t>
            </a:r>
            <a:br>
              <a:rPr lang="en-US" dirty="0" smtClean="0"/>
            </a:br>
            <a:r>
              <a:rPr lang="en-US" dirty="0" smtClean="0"/>
              <a:t>T-Charts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205455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ChapterNumber" hidden="1"/>
          <p:cNvSpPr>
            <a:spLocks noGrp="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lnSpcReduction="10000"/>
          </a:bodyPr>
          <a:lstStyle/>
          <a:p>
            <a:pPr eaLnBrk="1" hangingPunct="1"/>
            <a:endParaRPr lang="en-US">
              <a:latin typeface="Calibri" charset="0"/>
            </a:endParaRPr>
          </a:p>
        </p:txBody>
      </p:sp>
      <p:sp>
        <p:nvSpPr>
          <p:cNvPr id="65538" name="ChapterTitle" hidden="1"/>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fontScale="92500" lnSpcReduction="20000"/>
          </a:bodyPr>
          <a:lstStyle/>
          <a:p>
            <a:pPr eaLnBrk="1" hangingPunct="1"/>
            <a:endParaRPr lang="en-US">
              <a:latin typeface="Calibri" charset="0"/>
            </a:endParaRPr>
          </a:p>
        </p:txBody>
      </p:sp>
      <p:sp>
        <p:nvSpPr>
          <p:cNvPr id="65539" name="ChapterSubTitle" hidden="1"/>
          <p:cNvSpPr>
            <a:spLocks noGrp="1"/>
          </p:cNvSpPr>
          <p:nvPr>
            <p:ph type="body"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lnSpcReduction="10000"/>
          </a:bodyPr>
          <a:lstStyle/>
          <a:p>
            <a:pPr eaLnBrk="1" hangingPunct="1"/>
            <a:endParaRPr lang="en-US">
              <a:latin typeface="Calibri" charset="0"/>
            </a:endParaRPr>
          </a:p>
        </p:txBody>
      </p:sp>
      <p:sp>
        <p:nvSpPr>
          <p:cNvPr id="65540" name="SectionNumber" hidden="1"/>
          <p:cNvSpPr>
            <a:spLocks noGrp="1"/>
          </p:cNvSpPr>
          <p:nvPr>
            <p:ph type="body"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bodyPr>
          <a:lstStyle/>
          <a:p>
            <a:pPr eaLnBrk="1" hangingPunct="1"/>
            <a:endParaRPr lang="en-US">
              <a:latin typeface="Calibri" charset="0"/>
            </a:endParaRPr>
          </a:p>
        </p:txBody>
      </p:sp>
      <p:sp>
        <p:nvSpPr>
          <p:cNvPr id="65541" name="SectionTitle" hidden="1"/>
          <p:cNvSpPr>
            <a:spLocks noGrp="1"/>
          </p:cNvSpPr>
          <p:nvPr>
            <p:ph type="body"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bodyPr>
          <a:lstStyle/>
          <a:p>
            <a:pPr eaLnBrk="1" hangingPunct="1"/>
            <a:endParaRPr lang="en-US">
              <a:latin typeface="Calibri" charset="0"/>
            </a:endParaRPr>
          </a:p>
        </p:txBody>
      </p:sp>
      <p:sp>
        <p:nvSpPr>
          <p:cNvPr id="65542" name="ObjectiveNumber" hidden="1"/>
          <p:cNvSpPr>
            <a:spLocks noGrp="1"/>
          </p:cNvSpPr>
          <p:nvPr>
            <p:ph type="body"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fontScale="92500" lnSpcReduction="20000"/>
          </a:bodyPr>
          <a:lstStyle/>
          <a:p>
            <a:pPr eaLnBrk="1" hangingPunct="1"/>
            <a:endParaRPr lang="en-US">
              <a:latin typeface="Calibri" charset="0"/>
            </a:endParaRPr>
          </a:p>
        </p:txBody>
      </p:sp>
      <p:sp>
        <p:nvSpPr>
          <p:cNvPr id="65543" name="Objective" hidden="1"/>
          <p:cNvSpPr>
            <a:spLocks noGrp="1"/>
          </p:cNvSpPr>
          <p:nvPr>
            <p:ph type="body"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lnSpcReduction="10000"/>
          </a:bodyPr>
          <a:lstStyle/>
          <a:p>
            <a:pPr eaLnBrk="1" hangingPunct="1"/>
            <a:endParaRPr lang="en-US">
              <a:latin typeface="Calibri" charset="0"/>
            </a:endParaRPr>
          </a:p>
        </p:txBody>
      </p:sp>
      <p:sp>
        <p:nvSpPr>
          <p:cNvPr id="65544" name="ItemNumber" hidden="1"/>
          <p:cNvSpPr>
            <a:spLocks noGrp="1"/>
          </p:cNvSpPr>
          <p:nvPr>
            <p:ph type="body"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fontScale="92500" lnSpcReduction="20000"/>
          </a:bodyPr>
          <a:lstStyle/>
          <a:p>
            <a:pPr eaLnBrk="1" hangingPunct="1"/>
            <a:endParaRPr lang="en-US">
              <a:latin typeface="Calibri" charset="0"/>
            </a:endParaRPr>
          </a:p>
        </p:txBody>
      </p:sp>
      <p:sp>
        <p:nvSpPr>
          <p:cNvPr id="65545" name="ItemTitle"/>
          <p:cNvSpPr>
            <a:spLocks noGrp="1"/>
          </p:cNvSpPr>
          <p:nvPr>
            <p:ph type="body" sz="quarter" idx="18"/>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fontScale="85000" lnSpcReduction="10000"/>
          </a:bodyPr>
          <a:lstStyle/>
          <a:p>
            <a:pPr eaLnBrk="1" hangingPunct="1"/>
            <a:r>
              <a:rPr lang="en-US">
                <a:latin typeface="Calibri" charset="0"/>
              </a:rPr>
              <a:t>Equations of Vertical and Horizontal Lines</a:t>
            </a:r>
          </a:p>
        </p:txBody>
      </p:sp>
      <p:sp>
        <p:nvSpPr>
          <p:cNvPr id="65546" name="CONS" hidden="1"/>
          <p:cNvSpPr>
            <a:spLocks noGrp="1"/>
          </p:cNvSpPr>
          <p:nvPr>
            <p:ph type="body" sz="quarter" idx="19"/>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fontScale="85000" lnSpcReduction="20000"/>
          </a:bodyPr>
          <a:lstStyle/>
          <a:p>
            <a:pPr eaLnBrk="1" hangingPunct="1"/>
            <a:endParaRPr lang="en-US">
              <a:latin typeface="Calibri" charset="0"/>
            </a:endParaRPr>
          </a:p>
        </p:txBody>
      </p:sp>
      <p:sp>
        <p:nvSpPr>
          <p:cNvPr id="65547" name="SlideNumber"/>
          <p:cNvSpPr>
            <a:spLocks noGrp="1"/>
          </p:cNvSpPr>
          <p:nvPr>
            <p:ph type="body" sz="quarter" idx="2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fontScale="62500" lnSpcReduction="20000"/>
          </a:bodyPr>
          <a:lstStyle/>
          <a:p>
            <a:pPr eaLnBrk="1" hangingPunct="1"/>
            <a:r>
              <a:rPr lang="en-US">
                <a:latin typeface="Calibri" charset="0"/>
              </a:rPr>
              <a:t>Slide </a:t>
            </a:r>
            <a:fld id="{385A7364-D4CB-4543-B99F-584F36E5F6CD}" type="slidenum">
              <a:rPr lang="en-US">
                <a:latin typeface="Calibri" charset="0"/>
              </a:rPr>
              <a:pPr eaLnBrk="1" hangingPunct="1"/>
              <a:t>10</a:t>
            </a:fld>
            <a:endParaRPr lang="en-US">
              <a:latin typeface="Calibri" charset="0"/>
            </a:endParaRPr>
          </a:p>
        </p:txBody>
      </p:sp>
      <p:sp>
        <p:nvSpPr>
          <p:cNvPr id="65548" name="Copyright"/>
          <p:cNvSpPr>
            <a:spLocks noGrp="1"/>
          </p:cNvSpPr>
          <p:nvPr>
            <p:ph type="body" sz="quarter" idx="2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fontScale="92500" lnSpcReduction="10000"/>
          </a:bodyPr>
          <a:lstStyle/>
          <a:p>
            <a:pPr eaLnBrk="1" hangingPunct="1"/>
            <a:r>
              <a:rPr lang="en-US">
                <a:latin typeface="Calibri" charset="0"/>
              </a:rPr>
              <a:t>Copyright (c) The McGraw-Hill Companies, Inc. Permission required for reproduction or display.</a:t>
            </a:r>
          </a:p>
        </p:txBody>
      </p:sp>
      <p:sp>
        <p:nvSpPr>
          <p:cNvPr id="65549" name="Rectangle 13"/>
          <p:cNvSpPr>
            <a:spLocks noChangeArrowheads="1"/>
          </p:cNvSpPr>
          <p:nvPr/>
        </p:nvSpPr>
        <p:spPr bwMode="auto">
          <a:xfrm>
            <a:off x="685800" y="1524000"/>
            <a:ext cx="81534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1313" indent="-341313"/>
            <a:r>
              <a:rPr lang="en-US" sz="2800" b="1">
                <a:latin typeface="Calibri" charset="0"/>
              </a:rPr>
              <a:t>1. </a:t>
            </a:r>
            <a:r>
              <a:rPr lang="en-US" sz="2800">
                <a:latin typeface="Calibri" charset="0"/>
              </a:rPr>
              <a:t>A vertical line can be represented by an equation of the form, </a:t>
            </a:r>
            <a:r>
              <a:rPr lang="en-US" sz="2800" i="1">
                <a:latin typeface="Calibri" charset="0"/>
              </a:rPr>
              <a:t>x</a:t>
            </a:r>
            <a:r>
              <a:rPr lang="en-US" sz="2800">
                <a:latin typeface="Calibri" charset="0"/>
              </a:rPr>
              <a:t> = </a:t>
            </a:r>
            <a:r>
              <a:rPr lang="en-US" sz="2800" i="1">
                <a:latin typeface="Calibri" charset="0"/>
              </a:rPr>
              <a:t>k</a:t>
            </a:r>
            <a:r>
              <a:rPr lang="en-US" sz="2800">
                <a:latin typeface="Calibri" charset="0"/>
              </a:rPr>
              <a:t>, where </a:t>
            </a:r>
            <a:r>
              <a:rPr lang="en-US" sz="2800" i="1">
                <a:latin typeface="Calibri" charset="0"/>
              </a:rPr>
              <a:t>k </a:t>
            </a:r>
            <a:r>
              <a:rPr lang="en-US" sz="2800">
                <a:latin typeface="Calibri" charset="0"/>
              </a:rPr>
              <a:t>is a constant.</a:t>
            </a:r>
          </a:p>
          <a:p>
            <a:pPr marL="341313" indent="-341313"/>
            <a:r>
              <a:rPr lang="en-US" sz="2800" b="1">
                <a:latin typeface="Calibri" charset="0"/>
              </a:rPr>
              <a:t>2. </a:t>
            </a:r>
            <a:r>
              <a:rPr lang="en-US" sz="2800">
                <a:latin typeface="Calibri" charset="0"/>
              </a:rPr>
              <a:t>A horizontal line can be represented by an equation of the form, </a:t>
            </a:r>
            <a:r>
              <a:rPr lang="en-US" sz="2800" i="1">
                <a:latin typeface="Calibri" charset="0"/>
              </a:rPr>
              <a:t>y </a:t>
            </a:r>
            <a:r>
              <a:rPr lang="en-US" sz="2800">
                <a:latin typeface="Calibri" charset="0"/>
              </a:rPr>
              <a:t>= </a:t>
            </a:r>
            <a:r>
              <a:rPr lang="en-US" sz="2800" i="1">
                <a:latin typeface="Calibri" charset="0"/>
              </a:rPr>
              <a:t>k</a:t>
            </a:r>
            <a:r>
              <a:rPr lang="en-US" sz="2800">
                <a:latin typeface="Calibri" charset="0"/>
              </a:rPr>
              <a:t>, where </a:t>
            </a:r>
            <a:r>
              <a:rPr lang="en-US" sz="2800" i="1">
                <a:latin typeface="Calibri" charset="0"/>
              </a:rPr>
              <a:t>k </a:t>
            </a:r>
            <a:r>
              <a:rPr lang="en-US" sz="2800">
                <a:latin typeface="Calibri" charset="0"/>
              </a:rPr>
              <a:t>is a constant.</a:t>
            </a:r>
          </a:p>
        </p:txBody>
      </p:sp>
    </p:spTree>
    <p:extLst>
      <p:ext uri="{BB962C8B-B14F-4D97-AF65-F5344CB8AC3E}">
        <p14:creationId xmlns:p14="http://schemas.microsoft.com/office/powerpoint/2010/main" val="2048650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ChapterNumber" hidden="1"/>
          <p:cNvSpPr>
            <a:spLocks noGrp="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lnSpcReduction="10000"/>
          </a:bodyPr>
          <a:lstStyle/>
          <a:p>
            <a:pPr eaLnBrk="1" hangingPunct="1"/>
            <a:endParaRPr lang="en-US">
              <a:latin typeface="Calibri" charset="0"/>
            </a:endParaRPr>
          </a:p>
        </p:txBody>
      </p:sp>
      <p:sp>
        <p:nvSpPr>
          <p:cNvPr id="44034" name="ChapterTitle" hidden="1"/>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fontScale="92500" lnSpcReduction="20000"/>
          </a:bodyPr>
          <a:lstStyle/>
          <a:p>
            <a:pPr eaLnBrk="1" hangingPunct="1"/>
            <a:endParaRPr lang="en-US">
              <a:latin typeface="Calibri" charset="0"/>
            </a:endParaRPr>
          </a:p>
        </p:txBody>
      </p:sp>
      <p:sp>
        <p:nvSpPr>
          <p:cNvPr id="44035" name="ChapterSubTitle" hidden="1"/>
          <p:cNvSpPr>
            <a:spLocks noGrp="1"/>
          </p:cNvSpPr>
          <p:nvPr>
            <p:ph type="body"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lnSpcReduction="10000"/>
          </a:bodyPr>
          <a:lstStyle/>
          <a:p>
            <a:pPr eaLnBrk="1" hangingPunct="1"/>
            <a:endParaRPr lang="en-US">
              <a:latin typeface="Calibri" charset="0"/>
            </a:endParaRPr>
          </a:p>
        </p:txBody>
      </p:sp>
      <p:sp>
        <p:nvSpPr>
          <p:cNvPr id="44036" name="SectionNumber" hidden="1"/>
          <p:cNvSpPr>
            <a:spLocks noGrp="1"/>
          </p:cNvSpPr>
          <p:nvPr>
            <p:ph type="body"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bodyPr>
          <a:lstStyle/>
          <a:p>
            <a:pPr eaLnBrk="1" hangingPunct="1"/>
            <a:endParaRPr lang="en-US">
              <a:latin typeface="Calibri" charset="0"/>
            </a:endParaRPr>
          </a:p>
        </p:txBody>
      </p:sp>
      <p:sp>
        <p:nvSpPr>
          <p:cNvPr id="44037" name="SectionTitle" hidden="1"/>
          <p:cNvSpPr>
            <a:spLocks noGrp="1"/>
          </p:cNvSpPr>
          <p:nvPr>
            <p:ph type="body"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bodyPr>
          <a:lstStyle/>
          <a:p>
            <a:pPr eaLnBrk="1" hangingPunct="1"/>
            <a:endParaRPr lang="en-US">
              <a:latin typeface="Calibri" charset="0"/>
            </a:endParaRPr>
          </a:p>
        </p:txBody>
      </p:sp>
      <p:sp>
        <p:nvSpPr>
          <p:cNvPr id="44038" name="ObjectiveNumber" hidden="1"/>
          <p:cNvSpPr>
            <a:spLocks noGrp="1"/>
          </p:cNvSpPr>
          <p:nvPr>
            <p:ph type="body"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fontScale="92500" lnSpcReduction="20000"/>
          </a:bodyPr>
          <a:lstStyle/>
          <a:p>
            <a:pPr eaLnBrk="1" hangingPunct="1"/>
            <a:endParaRPr lang="en-US">
              <a:latin typeface="Calibri" charset="0"/>
            </a:endParaRPr>
          </a:p>
        </p:txBody>
      </p:sp>
      <p:sp>
        <p:nvSpPr>
          <p:cNvPr id="44039" name="Objective" hidden="1"/>
          <p:cNvSpPr>
            <a:spLocks noGrp="1"/>
          </p:cNvSpPr>
          <p:nvPr>
            <p:ph type="body"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lnSpcReduction="10000"/>
          </a:bodyPr>
          <a:lstStyle/>
          <a:p>
            <a:pPr eaLnBrk="1" hangingPunct="1"/>
            <a:endParaRPr lang="en-US">
              <a:latin typeface="Calibri" charset="0"/>
            </a:endParaRPr>
          </a:p>
        </p:txBody>
      </p:sp>
      <p:sp>
        <p:nvSpPr>
          <p:cNvPr id="44040" name="ItemNumber" hidden="1"/>
          <p:cNvSpPr>
            <a:spLocks noGrp="1"/>
          </p:cNvSpPr>
          <p:nvPr>
            <p:ph type="body"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fontScale="92500" lnSpcReduction="20000"/>
          </a:bodyPr>
          <a:lstStyle/>
          <a:p>
            <a:pPr eaLnBrk="1" hangingPunct="1"/>
            <a:endParaRPr lang="en-US">
              <a:latin typeface="Calibri" charset="0"/>
            </a:endParaRPr>
          </a:p>
        </p:txBody>
      </p:sp>
      <p:sp>
        <p:nvSpPr>
          <p:cNvPr id="44041" name="ItemTitle"/>
          <p:cNvSpPr>
            <a:spLocks noGrp="1"/>
          </p:cNvSpPr>
          <p:nvPr>
            <p:ph type="body" sz="quarter" idx="18"/>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fontScale="77500" lnSpcReduction="20000"/>
          </a:bodyPr>
          <a:lstStyle/>
          <a:p>
            <a:pPr eaLnBrk="1" hangingPunct="1"/>
            <a:r>
              <a:rPr lang="en-US">
                <a:latin typeface="Calibri" charset="0"/>
              </a:rPr>
              <a:t>The Graph of an Equation in Two Variables</a:t>
            </a:r>
          </a:p>
        </p:txBody>
      </p:sp>
      <p:sp>
        <p:nvSpPr>
          <p:cNvPr id="44042" name="CONS" hidden="1"/>
          <p:cNvSpPr>
            <a:spLocks noGrp="1"/>
          </p:cNvSpPr>
          <p:nvPr>
            <p:ph type="body" sz="quarter" idx="19"/>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fontScale="85000" lnSpcReduction="20000"/>
          </a:bodyPr>
          <a:lstStyle/>
          <a:p>
            <a:pPr eaLnBrk="1" hangingPunct="1"/>
            <a:endParaRPr lang="en-US">
              <a:latin typeface="Calibri" charset="0"/>
            </a:endParaRPr>
          </a:p>
        </p:txBody>
      </p:sp>
      <p:sp>
        <p:nvSpPr>
          <p:cNvPr id="44043" name="SlideNumber"/>
          <p:cNvSpPr>
            <a:spLocks noGrp="1"/>
          </p:cNvSpPr>
          <p:nvPr>
            <p:ph type="body" sz="quarter" idx="2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fontScale="62500" lnSpcReduction="20000"/>
          </a:bodyPr>
          <a:lstStyle/>
          <a:p>
            <a:pPr eaLnBrk="1" hangingPunct="1"/>
            <a:r>
              <a:rPr lang="en-US">
                <a:latin typeface="Calibri" charset="0"/>
              </a:rPr>
              <a:t>Slide </a:t>
            </a:r>
            <a:fld id="{52219959-6F02-B54C-95DA-2391B38F0B02}" type="slidenum">
              <a:rPr lang="en-US">
                <a:latin typeface="Calibri" charset="0"/>
              </a:rPr>
              <a:pPr eaLnBrk="1" hangingPunct="1"/>
              <a:t>2</a:t>
            </a:fld>
            <a:endParaRPr lang="en-US">
              <a:latin typeface="Calibri" charset="0"/>
            </a:endParaRPr>
          </a:p>
        </p:txBody>
      </p:sp>
      <p:sp>
        <p:nvSpPr>
          <p:cNvPr id="44044" name="Copyright"/>
          <p:cNvSpPr>
            <a:spLocks noGrp="1"/>
          </p:cNvSpPr>
          <p:nvPr>
            <p:ph type="body" sz="quarter" idx="2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fontScale="92500" lnSpcReduction="10000"/>
          </a:bodyPr>
          <a:lstStyle/>
          <a:p>
            <a:pPr eaLnBrk="1" hangingPunct="1"/>
            <a:r>
              <a:rPr lang="en-US">
                <a:latin typeface="Calibri" charset="0"/>
              </a:rPr>
              <a:t>Copyright (c) The McGraw-Hill Companies, Inc. Permission required for reproduction or display.</a:t>
            </a:r>
          </a:p>
        </p:txBody>
      </p:sp>
      <p:sp>
        <p:nvSpPr>
          <p:cNvPr id="44045" name="Rectangle 13"/>
          <p:cNvSpPr>
            <a:spLocks noChangeArrowheads="1"/>
          </p:cNvSpPr>
          <p:nvPr/>
        </p:nvSpPr>
        <p:spPr bwMode="auto">
          <a:xfrm>
            <a:off x="685800" y="1447800"/>
            <a:ext cx="80772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dirty="0">
                <a:latin typeface="Calibri" charset="0"/>
              </a:rPr>
              <a:t>The graph of an equation in two variables is the graph of all ordered pair solutions to the equation.</a:t>
            </a:r>
          </a:p>
        </p:txBody>
      </p:sp>
    </p:spTree>
    <p:extLst>
      <p:ext uri="{BB962C8B-B14F-4D97-AF65-F5344CB8AC3E}">
        <p14:creationId xmlns:p14="http://schemas.microsoft.com/office/powerpoint/2010/main" val="638246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ChapterNumber" hidden="1"/>
          <p:cNvSpPr>
            <a:spLocks noGrp="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lnSpcReduction="10000"/>
          </a:bodyPr>
          <a:lstStyle/>
          <a:p>
            <a:pPr eaLnBrk="1" hangingPunct="1"/>
            <a:endParaRPr lang="en-US">
              <a:latin typeface="Calibri" charset="0"/>
            </a:endParaRPr>
          </a:p>
        </p:txBody>
      </p:sp>
      <p:sp>
        <p:nvSpPr>
          <p:cNvPr id="46082" name="ChapterTitle" hidden="1"/>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fontScale="92500" lnSpcReduction="20000"/>
          </a:bodyPr>
          <a:lstStyle/>
          <a:p>
            <a:pPr eaLnBrk="1" hangingPunct="1"/>
            <a:endParaRPr lang="en-US">
              <a:latin typeface="Calibri" charset="0"/>
            </a:endParaRPr>
          </a:p>
        </p:txBody>
      </p:sp>
      <p:sp>
        <p:nvSpPr>
          <p:cNvPr id="46083" name="ChapterSubTitle" hidden="1"/>
          <p:cNvSpPr>
            <a:spLocks noGrp="1"/>
          </p:cNvSpPr>
          <p:nvPr>
            <p:ph type="body"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lnSpcReduction="10000"/>
          </a:bodyPr>
          <a:lstStyle/>
          <a:p>
            <a:pPr eaLnBrk="1" hangingPunct="1"/>
            <a:endParaRPr lang="en-US">
              <a:latin typeface="Calibri" charset="0"/>
            </a:endParaRPr>
          </a:p>
        </p:txBody>
      </p:sp>
      <p:sp>
        <p:nvSpPr>
          <p:cNvPr id="46084" name="SectionNumber" hidden="1"/>
          <p:cNvSpPr>
            <a:spLocks noGrp="1"/>
          </p:cNvSpPr>
          <p:nvPr>
            <p:ph type="body"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bodyPr>
          <a:lstStyle/>
          <a:p>
            <a:pPr eaLnBrk="1" hangingPunct="1"/>
            <a:endParaRPr lang="en-US">
              <a:latin typeface="Calibri" charset="0"/>
            </a:endParaRPr>
          </a:p>
        </p:txBody>
      </p:sp>
      <p:sp>
        <p:nvSpPr>
          <p:cNvPr id="46085" name="SectionTitle" hidden="1"/>
          <p:cNvSpPr>
            <a:spLocks noGrp="1"/>
          </p:cNvSpPr>
          <p:nvPr>
            <p:ph type="body"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bodyPr>
          <a:lstStyle/>
          <a:p>
            <a:pPr eaLnBrk="1" hangingPunct="1"/>
            <a:endParaRPr lang="en-US">
              <a:latin typeface="Calibri" charset="0"/>
            </a:endParaRPr>
          </a:p>
        </p:txBody>
      </p:sp>
      <p:sp>
        <p:nvSpPr>
          <p:cNvPr id="46086" name="ObjectiveNumber" hidden="1"/>
          <p:cNvSpPr>
            <a:spLocks noGrp="1"/>
          </p:cNvSpPr>
          <p:nvPr>
            <p:ph type="body" sz="quarter" idx="15"/>
          </p:nvPr>
        </p:nvSpPr>
        <p:spPr bwMode="auto">
          <a:xfrm>
            <a:off x="41275" y="1468438"/>
            <a:ext cx="9144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fontScale="92500" lnSpcReduction="10000"/>
          </a:bodyPr>
          <a:lstStyle/>
          <a:p>
            <a:pPr eaLnBrk="1" hangingPunct="1"/>
            <a:endParaRPr lang="en-US">
              <a:latin typeface="Calibri" charset="0"/>
            </a:endParaRPr>
          </a:p>
        </p:txBody>
      </p:sp>
      <p:sp>
        <p:nvSpPr>
          <p:cNvPr id="46087" name="Objective" hidden="1"/>
          <p:cNvSpPr>
            <a:spLocks noGrp="1"/>
          </p:cNvSpPr>
          <p:nvPr>
            <p:ph type="body"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bodyPr>
          <a:lstStyle/>
          <a:p>
            <a:pPr eaLnBrk="1" hangingPunct="1"/>
            <a:endParaRPr lang="en-US">
              <a:latin typeface="Calibri" charset="0"/>
            </a:endParaRPr>
          </a:p>
        </p:txBody>
      </p:sp>
      <p:sp>
        <p:nvSpPr>
          <p:cNvPr id="46088" name="ItemNumber"/>
          <p:cNvSpPr>
            <a:spLocks noGrp="1"/>
          </p:cNvSpPr>
          <p:nvPr>
            <p:ph type="body" sz="quarter" idx="17"/>
          </p:nvPr>
        </p:nvSpPr>
        <p:spPr bwMode="auto">
          <a:xfrm>
            <a:off x="1905000" y="177800"/>
            <a:ext cx="762000" cy="530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a:latin typeface="Calibri" charset="0"/>
              </a:rPr>
              <a:t>3</a:t>
            </a:r>
          </a:p>
        </p:txBody>
      </p:sp>
      <p:sp>
        <p:nvSpPr>
          <p:cNvPr id="46089" name="ItemTitle"/>
          <p:cNvSpPr>
            <a:spLocks noGrp="1"/>
          </p:cNvSpPr>
          <p:nvPr>
            <p:ph type="body" sz="quarter" idx="18"/>
          </p:nvPr>
        </p:nvSpPr>
        <p:spPr bwMode="auto">
          <a:xfrm>
            <a:off x="2895600" y="177800"/>
            <a:ext cx="5715000" cy="530225"/>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fontScale="77500" lnSpcReduction="20000"/>
          </a:bodyPr>
          <a:lstStyle/>
          <a:p>
            <a:pPr eaLnBrk="1" hangingPunct="1"/>
            <a:r>
              <a:rPr lang="en-US">
                <a:latin typeface="Calibri" charset="0"/>
              </a:rPr>
              <a:t>Graphing a Linear Equation in Two Variables</a:t>
            </a:r>
          </a:p>
        </p:txBody>
      </p:sp>
      <p:sp>
        <p:nvSpPr>
          <p:cNvPr id="46090" name="CONS"/>
          <p:cNvSpPr>
            <a:spLocks noGrp="1"/>
          </p:cNvSpPr>
          <p:nvPr>
            <p:ph type="body" sz="quarter" idx="19"/>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fontScale="85000" lnSpcReduction="20000"/>
          </a:bodyPr>
          <a:lstStyle/>
          <a:p>
            <a:pPr eaLnBrk="1" hangingPunct="1"/>
            <a:r>
              <a:rPr lang="en-US">
                <a:latin typeface="Calibri" charset="0"/>
              </a:rPr>
              <a:t>(continued)</a:t>
            </a:r>
          </a:p>
        </p:txBody>
      </p:sp>
      <p:sp>
        <p:nvSpPr>
          <p:cNvPr id="46091" name="SlideNumber"/>
          <p:cNvSpPr>
            <a:spLocks noGrp="1"/>
          </p:cNvSpPr>
          <p:nvPr>
            <p:ph type="body" sz="quarter" idx="2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fontScale="62500" lnSpcReduction="20000"/>
          </a:bodyPr>
          <a:lstStyle/>
          <a:p>
            <a:pPr eaLnBrk="1" hangingPunct="1"/>
            <a:r>
              <a:rPr lang="en-US">
                <a:latin typeface="Calibri" charset="0"/>
              </a:rPr>
              <a:t>Slide </a:t>
            </a:r>
            <a:fld id="{88C0FCC5-65EF-D248-A38E-073080A5242F}" type="slidenum">
              <a:rPr lang="en-US">
                <a:latin typeface="Calibri" charset="0"/>
              </a:rPr>
              <a:pPr eaLnBrk="1" hangingPunct="1"/>
              <a:t>3</a:t>
            </a:fld>
            <a:endParaRPr lang="en-US">
              <a:latin typeface="Calibri" charset="0"/>
            </a:endParaRPr>
          </a:p>
        </p:txBody>
      </p:sp>
      <p:sp>
        <p:nvSpPr>
          <p:cNvPr id="46092" name="Copyright"/>
          <p:cNvSpPr>
            <a:spLocks noGrp="1"/>
          </p:cNvSpPr>
          <p:nvPr>
            <p:ph type="body" sz="quarter" idx="2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fontScale="92500" lnSpcReduction="10000"/>
          </a:bodyPr>
          <a:lstStyle/>
          <a:p>
            <a:pPr eaLnBrk="1" hangingPunct="1"/>
            <a:r>
              <a:rPr lang="en-US">
                <a:latin typeface="Calibri" charset="0"/>
              </a:rPr>
              <a:t>Copyright (c) The McGraw-Hill Companies, Inc. Permission required for reproduction or display.</a:t>
            </a:r>
          </a:p>
        </p:txBody>
      </p:sp>
      <p:sp>
        <p:nvSpPr>
          <p:cNvPr id="46093" name="Rectangle 13"/>
          <p:cNvSpPr>
            <a:spLocks noChangeArrowheads="1"/>
          </p:cNvSpPr>
          <p:nvPr/>
        </p:nvSpPr>
        <p:spPr bwMode="auto">
          <a:xfrm>
            <a:off x="381000" y="1295400"/>
            <a:ext cx="8305800"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dirty="0">
                <a:latin typeface="Calibri" charset="0"/>
              </a:rPr>
              <a:t>We will find three ordered pairs that are solutions to the equation. In the table, we have selected arbitrary </a:t>
            </a:r>
            <a:r>
              <a:rPr lang="en-US" sz="2800" dirty="0" smtClean="0">
                <a:latin typeface="Calibri" charset="0"/>
              </a:rPr>
              <a:t>(random) values </a:t>
            </a:r>
            <a:r>
              <a:rPr lang="en-US" sz="2800" dirty="0">
                <a:latin typeface="Calibri" charset="0"/>
              </a:rPr>
              <a:t>for </a:t>
            </a:r>
            <a:r>
              <a:rPr lang="en-US" sz="2800" i="1" dirty="0">
                <a:latin typeface="Calibri" charset="0"/>
              </a:rPr>
              <a:t>x </a:t>
            </a:r>
            <a:r>
              <a:rPr lang="en-US" sz="2800" dirty="0">
                <a:latin typeface="Calibri" charset="0"/>
              </a:rPr>
              <a:t>or</a:t>
            </a:r>
            <a:r>
              <a:rPr lang="en-US" sz="2800" i="1" dirty="0">
                <a:latin typeface="Calibri" charset="0"/>
              </a:rPr>
              <a:t> y </a:t>
            </a:r>
            <a:r>
              <a:rPr lang="en-US" sz="2800" dirty="0">
                <a:latin typeface="Calibri" charset="0"/>
              </a:rPr>
              <a:t>and must complete the ordered pairs.</a:t>
            </a:r>
          </a:p>
        </p:txBody>
      </p:sp>
      <p:pic>
        <p:nvPicPr>
          <p:cNvPr id="460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8425" y="3095625"/>
            <a:ext cx="3867150" cy="170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762" y="790328"/>
            <a:ext cx="456247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88087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ChapterNumber" hidden="1"/>
          <p:cNvSpPr>
            <a:spLocks noGrp="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lnSpcReduction="10000"/>
          </a:bodyPr>
          <a:lstStyle/>
          <a:p>
            <a:pPr eaLnBrk="1" hangingPunct="1"/>
            <a:endParaRPr lang="en-US">
              <a:latin typeface="Calibri" charset="0"/>
            </a:endParaRPr>
          </a:p>
        </p:txBody>
      </p:sp>
      <p:sp>
        <p:nvSpPr>
          <p:cNvPr id="48130" name="ChapterTitle" hidden="1"/>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fontScale="92500" lnSpcReduction="20000"/>
          </a:bodyPr>
          <a:lstStyle/>
          <a:p>
            <a:pPr eaLnBrk="1" hangingPunct="1"/>
            <a:endParaRPr lang="en-US">
              <a:latin typeface="Calibri" charset="0"/>
            </a:endParaRPr>
          </a:p>
        </p:txBody>
      </p:sp>
      <p:sp>
        <p:nvSpPr>
          <p:cNvPr id="48131" name="ChapterSubTitle" hidden="1"/>
          <p:cNvSpPr>
            <a:spLocks noGrp="1"/>
          </p:cNvSpPr>
          <p:nvPr>
            <p:ph type="body"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lnSpcReduction="10000"/>
          </a:bodyPr>
          <a:lstStyle/>
          <a:p>
            <a:pPr eaLnBrk="1" hangingPunct="1"/>
            <a:endParaRPr lang="en-US">
              <a:latin typeface="Calibri" charset="0"/>
            </a:endParaRPr>
          </a:p>
        </p:txBody>
      </p:sp>
      <p:sp>
        <p:nvSpPr>
          <p:cNvPr id="48132" name="SectionNumber" hidden="1"/>
          <p:cNvSpPr>
            <a:spLocks noGrp="1"/>
          </p:cNvSpPr>
          <p:nvPr>
            <p:ph type="body"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bodyPr>
          <a:lstStyle/>
          <a:p>
            <a:pPr eaLnBrk="1" hangingPunct="1"/>
            <a:endParaRPr lang="en-US">
              <a:latin typeface="Calibri" charset="0"/>
            </a:endParaRPr>
          </a:p>
        </p:txBody>
      </p:sp>
      <p:sp>
        <p:nvSpPr>
          <p:cNvPr id="48133" name="SectionTitle" hidden="1"/>
          <p:cNvSpPr>
            <a:spLocks noGrp="1"/>
          </p:cNvSpPr>
          <p:nvPr>
            <p:ph type="body"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bodyPr>
          <a:lstStyle/>
          <a:p>
            <a:pPr eaLnBrk="1" hangingPunct="1"/>
            <a:endParaRPr lang="en-US">
              <a:latin typeface="Calibri" charset="0"/>
            </a:endParaRPr>
          </a:p>
        </p:txBody>
      </p:sp>
      <p:sp>
        <p:nvSpPr>
          <p:cNvPr id="48134" name="ObjectiveNumber" hidden="1"/>
          <p:cNvSpPr>
            <a:spLocks noGrp="1"/>
          </p:cNvSpPr>
          <p:nvPr>
            <p:ph type="body" sz="quarter" idx="15"/>
          </p:nvPr>
        </p:nvSpPr>
        <p:spPr bwMode="auto">
          <a:xfrm>
            <a:off x="41275" y="1468438"/>
            <a:ext cx="9144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fontScale="92500" lnSpcReduction="10000"/>
          </a:bodyPr>
          <a:lstStyle/>
          <a:p>
            <a:pPr eaLnBrk="1" hangingPunct="1"/>
            <a:endParaRPr lang="en-US">
              <a:latin typeface="Calibri" charset="0"/>
            </a:endParaRPr>
          </a:p>
        </p:txBody>
      </p:sp>
      <p:sp>
        <p:nvSpPr>
          <p:cNvPr id="48135" name="Objective" hidden="1"/>
          <p:cNvSpPr>
            <a:spLocks noGrp="1"/>
          </p:cNvSpPr>
          <p:nvPr>
            <p:ph type="body"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bodyPr>
          <a:lstStyle/>
          <a:p>
            <a:pPr eaLnBrk="1" hangingPunct="1"/>
            <a:endParaRPr lang="en-US">
              <a:latin typeface="Calibri" charset="0"/>
            </a:endParaRPr>
          </a:p>
        </p:txBody>
      </p:sp>
      <p:sp>
        <p:nvSpPr>
          <p:cNvPr id="48136" name="ItemNumber"/>
          <p:cNvSpPr>
            <a:spLocks noGrp="1"/>
          </p:cNvSpPr>
          <p:nvPr>
            <p:ph type="body" sz="quarter" idx="17"/>
          </p:nvPr>
        </p:nvSpPr>
        <p:spPr bwMode="auto">
          <a:xfrm>
            <a:off x="1905000" y="177800"/>
            <a:ext cx="762000" cy="530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a:latin typeface="Calibri" charset="0"/>
              </a:rPr>
              <a:t>3</a:t>
            </a:r>
          </a:p>
        </p:txBody>
      </p:sp>
      <p:sp>
        <p:nvSpPr>
          <p:cNvPr id="48137" name="ItemTitle"/>
          <p:cNvSpPr>
            <a:spLocks noGrp="1"/>
          </p:cNvSpPr>
          <p:nvPr>
            <p:ph type="body" sz="quarter" idx="18"/>
          </p:nvPr>
        </p:nvSpPr>
        <p:spPr bwMode="auto">
          <a:xfrm>
            <a:off x="2895600" y="177800"/>
            <a:ext cx="5715000" cy="530225"/>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fontScale="77500" lnSpcReduction="20000"/>
          </a:bodyPr>
          <a:lstStyle/>
          <a:p>
            <a:pPr eaLnBrk="1" hangingPunct="1"/>
            <a:r>
              <a:rPr lang="en-US">
                <a:latin typeface="Calibri" charset="0"/>
              </a:rPr>
              <a:t>Graphing a Linear Equation in Two Variables</a:t>
            </a:r>
          </a:p>
        </p:txBody>
      </p:sp>
      <p:sp>
        <p:nvSpPr>
          <p:cNvPr id="48138" name="CONS" hidden="1"/>
          <p:cNvSpPr>
            <a:spLocks noGrp="1"/>
          </p:cNvSpPr>
          <p:nvPr>
            <p:ph type="body" sz="quarter" idx="19"/>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fontScale="85000" lnSpcReduction="20000"/>
          </a:bodyPr>
          <a:lstStyle/>
          <a:p>
            <a:pPr eaLnBrk="1" hangingPunct="1"/>
            <a:endParaRPr lang="en-US">
              <a:latin typeface="Calibri" charset="0"/>
            </a:endParaRPr>
          </a:p>
        </p:txBody>
      </p:sp>
      <p:sp>
        <p:nvSpPr>
          <p:cNvPr id="48139" name="SlideNumber"/>
          <p:cNvSpPr>
            <a:spLocks noGrp="1"/>
          </p:cNvSpPr>
          <p:nvPr>
            <p:ph type="body" sz="quarter" idx="2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fontScale="62500" lnSpcReduction="20000"/>
          </a:bodyPr>
          <a:lstStyle/>
          <a:p>
            <a:pPr eaLnBrk="1" hangingPunct="1"/>
            <a:r>
              <a:rPr lang="en-US">
                <a:latin typeface="Calibri" charset="0"/>
              </a:rPr>
              <a:t>Slide </a:t>
            </a:r>
            <a:fld id="{40FAC8F9-150B-4C44-8D5D-BEFA7B08A07E}" type="slidenum">
              <a:rPr lang="en-US">
                <a:latin typeface="Calibri" charset="0"/>
              </a:rPr>
              <a:pPr eaLnBrk="1" hangingPunct="1"/>
              <a:t>4</a:t>
            </a:fld>
            <a:endParaRPr lang="en-US">
              <a:latin typeface="Calibri" charset="0"/>
            </a:endParaRPr>
          </a:p>
        </p:txBody>
      </p:sp>
      <p:sp>
        <p:nvSpPr>
          <p:cNvPr id="48140" name="Copyright"/>
          <p:cNvSpPr>
            <a:spLocks noGrp="1"/>
          </p:cNvSpPr>
          <p:nvPr>
            <p:ph type="body" sz="quarter" idx="2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fontScale="92500" lnSpcReduction="10000"/>
          </a:bodyPr>
          <a:lstStyle/>
          <a:p>
            <a:pPr eaLnBrk="1" hangingPunct="1"/>
            <a:r>
              <a:rPr lang="en-US">
                <a:latin typeface="Calibri" charset="0"/>
              </a:rPr>
              <a:t>Copyright (c) The McGraw-Hill Companies, Inc. Permission required for reproduction or display.</a:t>
            </a:r>
          </a:p>
        </p:txBody>
      </p:sp>
      <p:sp>
        <p:nvSpPr>
          <p:cNvPr id="48141" name="Rectangle 16"/>
          <p:cNvSpPr>
            <a:spLocks noChangeArrowheads="1"/>
          </p:cNvSpPr>
          <p:nvPr/>
        </p:nvSpPr>
        <p:spPr bwMode="auto">
          <a:xfrm>
            <a:off x="304800" y="1371600"/>
            <a:ext cx="83820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a:latin typeface="Calibri" charset="0"/>
              </a:rPr>
              <a:t>The completed list of ordered pairs is shown. To graph the equation, plot the three solutions and draw the line through the points. Arrows on the ends of the line indicate that points on the line extend infinitely in both</a:t>
            </a:r>
          </a:p>
          <a:p>
            <a:r>
              <a:rPr lang="en-US" sz="2800">
                <a:latin typeface="Calibri" charset="0"/>
              </a:rPr>
              <a:t>directions.</a:t>
            </a:r>
          </a:p>
        </p:txBody>
      </p:sp>
      <p:pic>
        <p:nvPicPr>
          <p:cNvPr id="481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867150"/>
            <a:ext cx="3486150" cy="16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3143250"/>
            <a:ext cx="3276600" cy="325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717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ChapterNumber" hidden="1"/>
          <p:cNvSpPr>
            <a:spLocks noGrp="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lnSpcReduction="10000"/>
          </a:bodyPr>
          <a:lstStyle/>
          <a:p>
            <a:pPr eaLnBrk="1" hangingPunct="1"/>
            <a:endParaRPr lang="en-US">
              <a:latin typeface="Calibri" charset="0"/>
            </a:endParaRPr>
          </a:p>
        </p:txBody>
      </p:sp>
      <p:sp>
        <p:nvSpPr>
          <p:cNvPr id="49154" name="ChapterTitle" hidden="1"/>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fontScale="92500" lnSpcReduction="20000"/>
          </a:bodyPr>
          <a:lstStyle/>
          <a:p>
            <a:pPr eaLnBrk="1" hangingPunct="1"/>
            <a:endParaRPr lang="en-US">
              <a:latin typeface="Calibri" charset="0"/>
            </a:endParaRPr>
          </a:p>
        </p:txBody>
      </p:sp>
      <p:sp>
        <p:nvSpPr>
          <p:cNvPr id="49155" name="ChapterSubTitle" hidden="1"/>
          <p:cNvSpPr>
            <a:spLocks noGrp="1"/>
          </p:cNvSpPr>
          <p:nvPr>
            <p:ph type="body"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lnSpcReduction="10000"/>
          </a:bodyPr>
          <a:lstStyle/>
          <a:p>
            <a:pPr eaLnBrk="1" hangingPunct="1"/>
            <a:endParaRPr lang="en-US">
              <a:latin typeface="Calibri" charset="0"/>
            </a:endParaRPr>
          </a:p>
        </p:txBody>
      </p:sp>
      <p:sp>
        <p:nvSpPr>
          <p:cNvPr id="49156" name="SectionNumber" hidden="1"/>
          <p:cNvSpPr>
            <a:spLocks noGrp="1"/>
          </p:cNvSpPr>
          <p:nvPr>
            <p:ph type="body"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bodyPr>
          <a:lstStyle/>
          <a:p>
            <a:pPr eaLnBrk="1" hangingPunct="1"/>
            <a:endParaRPr lang="en-US">
              <a:latin typeface="Calibri" charset="0"/>
            </a:endParaRPr>
          </a:p>
        </p:txBody>
      </p:sp>
      <p:sp>
        <p:nvSpPr>
          <p:cNvPr id="49157" name="SectionTitle" hidden="1"/>
          <p:cNvSpPr>
            <a:spLocks noGrp="1"/>
          </p:cNvSpPr>
          <p:nvPr>
            <p:ph type="body"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bodyPr>
          <a:lstStyle/>
          <a:p>
            <a:pPr eaLnBrk="1" hangingPunct="1"/>
            <a:endParaRPr lang="en-US">
              <a:latin typeface="Calibri" charset="0"/>
            </a:endParaRPr>
          </a:p>
        </p:txBody>
      </p:sp>
      <p:sp>
        <p:nvSpPr>
          <p:cNvPr id="49158" name="ObjectiveNumber" hidden="1"/>
          <p:cNvSpPr>
            <a:spLocks noGrp="1"/>
          </p:cNvSpPr>
          <p:nvPr>
            <p:ph type="body"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fontScale="92500" lnSpcReduction="20000"/>
          </a:bodyPr>
          <a:lstStyle/>
          <a:p>
            <a:pPr eaLnBrk="1" hangingPunct="1"/>
            <a:endParaRPr lang="en-US">
              <a:latin typeface="Calibri" charset="0"/>
            </a:endParaRPr>
          </a:p>
        </p:txBody>
      </p:sp>
      <p:sp>
        <p:nvSpPr>
          <p:cNvPr id="49159" name="Objective" hidden="1"/>
          <p:cNvSpPr>
            <a:spLocks noGrp="1"/>
          </p:cNvSpPr>
          <p:nvPr>
            <p:ph type="body"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lnSpcReduction="10000"/>
          </a:bodyPr>
          <a:lstStyle/>
          <a:p>
            <a:pPr eaLnBrk="1" hangingPunct="1"/>
            <a:endParaRPr lang="en-US">
              <a:latin typeface="Calibri" charset="0"/>
            </a:endParaRPr>
          </a:p>
        </p:txBody>
      </p:sp>
      <p:sp>
        <p:nvSpPr>
          <p:cNvPr id="49160" name="ItemNumber" hidden="1"/>
          <p:cNvSpPr>
            <a:spLocks noGrp="1"/>
          </p:cNvSpPr>
          <p:nvPr>
            <p:ph type="body"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fontScale="92500" lnSpcReduction="20000"/>
          </a:bodyPr>
          <a:lstStyle/>
          <a:p>
            <a:pPr eaLnBrk="1" hangingPunct="1"/>
            <a:endParaRPr lang="en-US">
              <a:latin typeface="Calibri" charset="0"/>
            </a:endParaRPr>
          </a:p>
        </p:txBody>
      </p:sp>
      <p:sp>
        <p:nvSpPr>
          <p:cNvPr id="49161" name="ItemTitle"/>
          <p:cNvSpPr>
            <a:spLocks noGrp="1"/>
          </p:cNvSpPr>
          <p:nvPr>
            <p:ph type="body" sz="quarter" idx="18"/>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lnSpcReduction="10000"/>
          </a:bodyPr>
          <a:lstStyle/>
          <a:p>
            <a:pPr eaLnBrk="1" hangingPunct="1"/>
            <a:r>
              <a:rPr lang="en-US" i="1">
                <a:latin typeface="Calibri" charset="0"/>
              </a:rPr>
              <a:t>x</a:t>
            </a:r>
            <a:r>
              <a:rPr lang="en-US">
                <a:latin typeface="Calibri" charset="0"/>
              </a:rPr>
              <a:t>- and </a:t>
            </a:r>
            <a:r>
              <a:rPr lang="en-US" i="1">
                <a:latin typeface="Calibri" charset="0"/>
              </a:rPr>
              <a:t>y</a:t>
            </a:r>
            <a:r>
              <a:rPr lang="en-US">
                <a:latin typeface="Calibri" charset="0"/>
              </a:rPr>
              <a:t>-Intercepts</a:t>
            </a:r>
          </a:p>
        </p:txBody>
      </p:sp>
      <p:sp>
        <p:nvSpPr>
          <p:cNvPr id="49162" name="CONS"/>
          <p:cNvSpPr>
            <a:spLocks noGrp="1"/>
          </p:cNvSpPr>
          <p:nvPr>
            <p:ph type="body" sz="quarter" idx="19"/>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fontScale="85000" lnSpcReduction="20000"/>
          </a:bodyPr>
          <a:lstStyle/>
          <a:p>
            <a:pPr eaLnBrk="1" hangingPunct="1"/>
            <a:r>
              <a:rPr lang="en-US">
                <a:latin typeface="Calibri" charset="0"/>
              </a:rPr>
              <a:t>(continued)</a:t>
            </a:r>
          </a:p>
        </p:txBody>
      </p:sp>
      <p:sp>
        <p:nvSpPr>
          <p:cNvPr id="49163" name="SlideNumber"/>
          <p:cNvSpPr>
            <a:spLocks noGrp="1"/>
          </p:cNvSpPr>
          <p:nvPr>
            <p:ph type="body" sz="quarter" idx="2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fontScale="62500" lnSpcReduction="20000"/>
          </a:bodyPr>
          <a:lstStyle/>
          <a:p>
            <a:pPr eaLnBrk="1" hangingPunct="1"/>
            <a:r>
              <a:rPr lang="en-US">
                <a:latin typeface="Calibri" charset="0"/>
              </a:rPr>
              <a:t>Slide </a:t>
            </a:r>
            <a:fld id="{7C9A73EF-4F78-7C41-A288-5B72CA12FD09}" type="slidenum">
              <a:rPr lang="en-US">
                <a:latin typeface="Calibri" charset="0"/>
              </a:rPr>
              <a:pPr eaLnBrk="1" hangingPunct="1"/>
              <a:t>5</a:t>
            </a:fld>
            <a:endParaRPr lang="en-US">
              <a:latin typeface="Calibri" charset="0"/>
            </a:endParaRPr>
          </a:p>
        </p:txBody>
      </p:sp>
      <p:sp>
        <p:nvSpPr>
          <p:cNvPr id="49164" name="Copyright"/>
          <p:cNvSpPr>
            <a:spLocks noGrp="1"/>
          </p:cNvSpPr>
          <p:nvPr>
            <p:ph type="body" sz="quarter" idx="2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fontScale="92500" lnSpcReduction="10000"/>
          </a:bodyPr>
          <a:lstStyle/>
          <a:p>
            <a:pPr eaLnBrk="1" hangingPunct="1"/>
            <a:r>
              <a:rPr lang="en-US">
                <a:latin typeface="Calibri" charset="0"/>
              </a:rPr>
              <a:t>Copyright (c) The McGraw-Hill Companies, Inc. Permission required for reproduction or display.</a:t>
            </a:r>
          </a:p>
        </p:txBody>
      </p:sp>
      <p:sp>
        <p:nvSpPr>
          <p:cNvPr id="49165" name="Rectangle 15"/>
          <p:cNvSpPr>
            <a:spLocks noChangeArrowheads="1"/>
          </p:cNvSpPr>
          <p:nvPr/>
        </p:nvSpPr>
        <p:spPr bwMode="auto">
          <a:xfrm>
            <a:off x="609600" y="1066800"/>
            <a:ext cx="82296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dirty="0">
                <a:latin typeface="Calibri" charset="0"/>
              </a:rPr>
              <a:t>An </a:t>
            </a:r>
            <a:r>
              <a:rPr lang="en-US" sz="2800" b="1" i="1" dirty="0">
                <a:latin typeface="Calibri" charset="0"/>
              </a:rPr>
              <a:t>x-</a:t>
            </a:r>
            <a:r>
              <a:rPr lang="en-US" sz="2800" b="1" dirty="0" smtClean="0">
                <a:latin typeface="Calibri" charset="0"/>
              </a:rPr>
              <a:t>intercept</a:t>
            </a:r>
            <a:r>
              <a:rPr lang="en-US" sz="2800" dirty="0" smtClean="0">
                <a:latin typeface="Calibri" charset="0"/>
              </a:rPr>
              <a:t> </a:t>
            </a:r>
            <a:r>
              <a:rPr lang="en-US" sz="2800" dirty="0">
                <a:latin typeface="Calibri" charset="0"/>
              </a:rPr>
              <a:t>(</a:t>
            </a:r>
            <a:r>
              <a:rPr lang="en-US" sz="2800" i="1" dirty="0">
                <a:latin typeface="Calibri" charset="0"/>
              </a:rPr>
              <a:t>a</a:t>
            </a:r>
            <a:r>
              <a:rPr lang="en-US" sz="2800" dirty="0">
                <a:latin typeface="Calibri" charset="0"/>
              </a:rPr>
              <a:t>, 0) is a point where a graph intersects the </a:t>
            </a:r>
            <a:r>
              <a:rPr lang="en-US" sz="2800" i="1" dirty="0">
                <a:latin typeface="Calibri" charset="0"/>
              </a:rPr>
              <a:t>x</a:t>
            </a:r>
            <a:r>
              <a:rPr lang="en-US" sz="2800" dirty="0">
                <a:latin typeface="Calibri" charset="0"/>
              </a:rPr>
              <a:t>-axis</a:t>
            </a:r>
            <a:r>
              <a:rPr lang="en-US" sz="2800" b="1" dirty="0">
                <a:latin typeface="Calibri" charset="0"/>
              </a:rPr>
              <a:t>.</a:t>
            </a:r>
            <a:endParaRPr lang="en-US" sz="2800" dirty="0">
              <a:latin typeface="Calibri" charset="0"/>
            </a:endParaRPr>
          </a:p>
        </p:txBody>
      </p:sp>
      <p:sp>
        <p:nvSpPr>
          <p:cNvPr id="49166" name="Rectangle 17"/>
          <p:cNvSpPr>
            <a:spLocks noChangeArrowheads="1"/>
          </p:cNvSpPr>
          <p:nvPr/>
        </p:nvSpPr>
        <p:spPr bwMode="auto">
          <a:xfrm>
            <a:off x="609600" y="2133600"/>
            <a:ext cx="82296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dirty="0">
                <a:latin typeface="Calibri" charset="0"/>
              </a:rPr>
              <a:t>A </a:t>
            </a:r>
            <a:r>
              <a:rPr lang="en-US" sz="2800" b="1" i="1" dirty="0">
                <a:latin typeface="Calibri" charset="0"/>
              </a:rPr>
              <a:t>y-</a:t>
            </a:r>
            <a:r>
              <a:rPr lang="en-US" sz="2800" b="1" dirty="0">
                <a:latin typeface="Calibri" charset="0"/>
              </a:rPr>
              <a:t>intercept </a:t>
            </a:r>
            <a:r>
              <a:rPr lang="en-US" sz="2800" dirty="0" smtClean="0">
                <a:latin typeface="Calibri" charset="0"/>
              </a:rPr>
              <a:t>(0, </a:t>
            </a:r>
            <a:r>
              <a:rPr lang="en-US" sz="2800" i="1" dirty="0" smtClean="0">
                <a:latin typeface="Calibri" charset="0"/>
              </a:rPr>
              <a:t>b</a:t>
            </a:r>
            <a:r>
              <a:rPr lang="en-US" sz="2800" dirty="0" smtClean="0">
                <a:latin typeface="Calibri" charset="0"/>
              </a:rPr>
              <a:t>) is </a:t>
            </a:r>
            <a:r>
              <a:rPr lang="en-US" sz="2800" dirty="0">
                <a:latin typeface="Calibri" charset="0"/>
              </a:rPr>
              <a:t>a point where a graph intersects the </a:t>
            </a:r>
            <a:r>
              <a:rPr lang="en-US" sz="2800" i="1" dirty="0">
                <a:latin typeface="Calibri" charset="0"/>
              </a:rPr>
              <a:t>y</a:t>
            </a:r>
            <a:r>
              <a:rPr lang="en-US" sz="2800" dirty="0">
                <a:latin typeface="Calibri" charset="0"/>
              </a:rPr>
              <a:t>-axis</a:t>
            </a:r>
            <a:r>
              <a:rPr lang="en-US" sz="2800" i="1" dirty="0">
                <a:latin typeface="Calibri" charset="0"/>
              </a:rPr>
              <a:t>.</a:t>
            </a:r>
            <a:endParaRPr lang="en-US" sz="2800" dirty="0">
              <a:latin typeface="Calibri" charset="0"/>
            </a:endParaRPr>
          </a:p>
        </p:txBody>
      </p:sp>
    </p:spTree>
    <p:extLst>
      <p:ext uri="{BB962C8B-B14F-4D97-AF65-F5344CB8AC3E}">
        <p14:creationId xmlns:p14="http://schemas.microsoft.com/office/powerpoint/2010/main" val="3583674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ChapterNumber" hidden="1"/>
          <p:cNvSpPr>
            <a:spLocks noGrp="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lnSpcReduction="10000"/>
          </a:bodyPr>
          <a:lstStyle/>
          <a:p>
            <a:pPr eaLnBrk="1" hangingPunct="1"/>
            <a:endParaRPr lang="en-US">
              <a:latin typeface="Calibri" charset="0"/>
            </a:endParaRPr>
          </a:p>
        </p:txBody>
      </p:sp>
      <p:sp>
        <p:nvSpPr>
          <p:cNvPr id="51202" name="ChapterTitle" hidden="1"/>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fontScale="92500" lnSpcReduction="20000"/>
          </a:bodyPr>
          <a:lstStyle/>
          <a:p>
            <a:pPr eaLnBrk="1" hangingPunct="1"/>
            <a:endParaRPr lang="en-US">
              <a:latin typeface="Calibri" charset="0"/>
            </a:endParaRPr>
          </a:p>
        </p:txBody>
      </p:sp>
      <p:sp>
        <p:nvSpPr>
          <p:cNvPr id="51203" name="ChapterSubTitle" hidden="1"/>
          <p:cNvSpPr>
            <a:spLocks noGrp="1"/>
          </p:cNvSpPr>
          <p:nvPr>
            <p:ph type="body"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lnSpcReduction="10000"/>
          </a:bodyPr>
          <a:lstStyle/>
          <a:p>
            <a:pPr eaLnBrk="1" hangingPunct="1"/>
            <a:endParaRPr lang="en-US">
              <a:latin typeface="Calibri" charset="0"/>
            </a:endParaRPr>
          </a:p>
        </p:txBody>
      </p:sp>
      <p:sp>
        <p:nvSpPr>
          <p:cNvPr id="51204" name="SectionNumber" hidden="1"/>
          <p:cNvSpPr>
            <a:spLocks noGrp="1"/>
          </p:cNvSpPr>
          <p:nvPr>
            <p:ph type="body"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bodyPr>
          <a:lstStyle/>
          <a:p>
            <a:pPr eaLnBrk="1" hangingPunct="1"/>
            <a:endParaRPr lang="en-US">
              <a:latin typeface="Calibri" charset="0"/>
            </a:endParaRPr>
          </a:p>
        </p:txBody>
      </p:sp>
      <p:sp>
        <p:nvSpPr>
          <p:cNvPr id="51205" name="SectionTitle" hidden="1"/>
          <p:cNvSpPr>
            <a:spLocks noGrp="1"/>
          </p:cNvSpPr>
          <p:nvPr>
            <p:ph type="body"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bodyPr>
          <a:lstStyle/>
          <a:p>
            <a:pPr eaLnBrk="1" hangingPunct="1"/>
            <a:endParaRPr lang="en-US">
              <a:latin typeface="Calibri" charset="0"/>
            </a:endParaRPr>
          </a:p>
        </p:txBody>
      </p:sp>
      <p:sp>
        <p:nvSpPr>
          <p:cNvPr id="51206" name="ObjectiveNumber" hidden="1"/>
          <p:cNvSpPr>
            <a:spLocks noGrp="1"/>
          </p:cNvSpPr>
          <p:nvPr>
            <p:ph type="body"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fontScale="92500" lnSpcReduction="20000"/>
          </a:bodyPr>
          <a:lstStyle/>
          <a:p>
            <a:pPr eaLnBrk="1" hangingPunct="1"/>
            <a:endParaRPr lang="en-US">
              <a:latin typeface="Calibri" charset="0"/>
            </a:endParaRPr>
          </a:p>
        </p:txBody>
      </p:sp>
      <p:sp>
        <p:nvSpPr>
          <p:cNvPr id="51207" name="Objective" hidden="1"/>
          <p:cNvSpPr>
            <a:spLocks noGrp="1"/>
          </p:cNvSpPr>
          <p:nvPr>
            <p:ph type="body"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lnSpcReduction="10000"/>
          </a:bodyPr>
          <a:lstStyle/>
          <a:p>
            <a:pPr eaLnBrk="1" hangingPunct="1"/>
            <a:endParaRPr lang="en-US">
              <a:latin typeface="Calibri" charset="0"/>
            </a:endParaRPr>
          </a:p>
        </p:txBody>
      </p:sp>
      <p:sp>
        <p:nvSpPr>
          <p:cNvPr id="51208" name="ItemNumber" hidden="1"/>
          <p:cNvSpPr>
            <a:spLocks noGrp="1"/>
          </p:cNvSpPr>
          <p:nvPr>
            <p:ph type="body"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fontScale="92500" lnSpcReduction="20000"/>
          </a:bodyPr>
          <a:lstStyle/>
          <a:p>
            <a:pPr eaLnBrk="1" hangingPunct="1"/>
            <a:endParaRPr lang="en-US">
              <a:latin typeface="Calibri" charset="0"/>
            </a:endParaRPr>
          </a:p>
        </p:txBody>
      </p:sp>
      <p:sp>
        <p:nvSpPr>
          <p:cNvPr id="51209" name="ItemTitle"/>
          <p:cNvSpPr>
            <a:spLocks noGrp="1"/>
          </p:cNvSpPr>
          <p:nvPr>
            <p:ph type="body" sz="quarter" idx="18"/>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fontScale="62500" lnSpcReduction="20000"/>
          </a:bodyPr>
          <a:lstStyle/>
          <a:p>
            <a:pPr eaLnBrk="1" hangingPunct="1"/>
            <a:r>
              <a:rPr lang="en-US">
                <a:latin typeface="Calibri" charset="0"/>
              </a:rPr>
              <a:t>Determining the </a:t>
            </a:r>
            <a:r>
              <a:rPr lang="en-US" i="1">
                <a:latin typeface="Calibri" charset="0"/>
              </a:rPr>
              <a:t>x- </a:t>
            </a:r>
            <a:r>
              <a:rPr lang="en-US">
                <a:latin typeface="Calibri" charset="0"/>
              </a:rPr>
              <a:t>and</a:t>
            </a:r>
            <a:r>
              <a:rPr lang="en-US" i="1">
                <a:latin typeface="Calibri" charset="0"/>
              </a:rPr>
              <a:t> </a:t>
            </a:r>
            <a:r>
              <a:rPr lang="en-US">
                <a:latin typeface="Calibri" charset="0"/>
              </a:rPr>
              <a:t>y-Intercepts from an Equation</a:t>
            </a:r>
          </a:p>
        </p:txBody>
      </p:sp>
      <p:sp>
        <p:nvSpPr>
          <p:cNvPr id="51210" name="CONS" hidden="1"/>
          <p:cNvSpPr>
            <a:spLocks noGrp="1"/>
          </p:cNvSpPr>
          <p:nvPr>
            <p:ph type="body" sz="quarter" idx="19"/>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fontScale="85000" lnSpcReduction="20000"/>
          </a:bodyPr>
          <a:lstStyle/>
          <a:p>
            <a:pPr eaLnBrk="1" hangingPunct="1"/>
            <a:endParaRPr lang="en-US">
              <a:latin typeface="Calibri" charset="0"/>
            </a:endParaRPr>
          </a:p>
        </p:txBody>
      </p:sp>
      <p:sp>
        <p:nvSpPr>
          <p:cNvPr id="51211" name="SlideNumber"/>
          <p:cNvSpPr>
            <a:spLocks noGrp="1"/>
          </p:cNvSpPr>
          <p:nvPr>
            <p:ph type="body" sz="quarter" idx="2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fontScale="62500" lnSpcReduction="20000"/>
          </a:bodyPr>
          <a:lstStyle/>
          <a:p>
            <a:pPr eaLnBrk="1" hangingPunct="1"/>
            <a:r>
              <a:rPr lang="en-US">
                <a:latin typeface="Calibri" charset="0"/>
              </a:rPr>
              <a:t>Slide </a:t>
            </a:r>
            <a:fld id="{073A23C8-77D6-0742-A46F-17BB16D9802A}" type="slidenum">
              <a:rPr lang="en-US">
                <a:latin typeface="Calibri" charset="0"/>
              </a:rPr>
              <a:pPr eaLnBrk="1" hangingPunct="1"/>
              <a:t>6</a:t>
            </a:fld>
            <a:endParaRPr lang="en-US">
              <a:latin typeface="Calibri" charset="0"/>
            </a:endParaRPr>
          </a:p>
        </p:txBody>
      </p:sp>
      <p:sp>
        <p:nvSpPr>
          <p:cNvPr id="51212" name="Copyright"/>
          <p:cNvSpPr>
            <a:spLocks noGrp="1"/>
          </p:cNvSpPr>
          <p:nvPr>
            <p:ph type="body" sz="quarter" idx="2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fontScale="92500" lnSpcReduction="10000"/>
          </a:bodyPr>
          <a:lstStyle/>
          <a:p>
            <a:pPr eaLnBrk="1" hangingPunct="1"/>
            <a:r>
              <a:rPr lang="en-US">
                <a:latin typeface="Calibri" charset="0"/>
              </a:rPr>
              <a:t>Copyright (c) The McGraw-Hill Companies, Inc. Permission required for reproduction or display.</a:t>
            </a:r>
          </a:p>
        </p:txBody>
      </p:sp>
      <p:sp>
        <p:nvSpPr>
          <p:cNvPr id="15" name="Rectangle 14"/>
          <p:cNvSpPr/>
          <p:nvPr/>
        </p:nvSpPr>
        <p:spPr>
          <a:xfrm>
            <a:off x="838200" y="1411288"/>
            <a:ext cx="8001000" cy="2246312"/>
          </a:xfrm>
          <a:prstGeom prst="rect">
            <a:avLst/>
          </a:prstGeom>
        </p:spPr>
        <p:txBody>
          <a:bodyPr>
            <a:spAutoFit/>
          </a:bodyPr>
          <a:lstStyle/>
          <a:p>
            <a:r>
              <a:rPr lang="en-US" sz="2800" dirty="0">
                <a:latin typeface="Calibri" charset="0"/>
              </a:rPr>
              <a:t>Given an equation </a:t>
            </a:r>
            <a:r>
              <a:rPr lang="en-US" sz="2800" dirty="0" smtClean="0">
                <a:latin typeface="Calibri" charset="0"/>
              </a:rPr>
              <a:t>with </a:t>
            </a:r>
            <a:r>
              <a:rPr lang="en-US" sz="2800" i="1" dirty="0">
                <a:latin typeface="Calibri" charset="0"/>
              </a:rPr>
              <a:t>x </a:t>
            </a:r>
            <a:r>
              <a:rPr lang="en-US" sz="2800" dirty="0">
                <a:latin typeface="Calibri" charset="0"/>
              </a:rPr>
              <a:t>and</a:t>
            </a:r>
            <a:r>
              <a:rPr lang="en-US" sz="2800" i="1" dirty="0">
                <a:latin typeface="Calibri" charset="0"/>
              </a:rPr>
              <a:t> y,</a:t>
            </a:r>
          </a:p>
          <a:p>
            <a:r>
              <a:rPr lang="en-US" sz="2800" b="1" dirty="0">
                <a:latin typeface="Calibri" charset="0"/>
              </a:rPr>
              <a:t>• </a:t>
            </a:r>
            <a:r>
              <a:rPr lang="en-US" sz="2800" dirty="0">
                <a:latin typeface="Calibri" charset="0"/>
              </a:rPr>
              <a:t>Find the </a:t>
            </a:r>
            <a:r>
              <a:rPr lang="en-US" sz="2800" i="1" dirty="0">
                <a:latin typeface="Calibri" charset="0"/>
              </a:rPr>
              <a:t>x</a:t>
            </a:r>
            <a:r>
              <a:rPr lang="en-US" sz="2800" dirty="0">
                <a:latin typeface="Calibri" charset="0"/>
              </a:rPr>
              <a:t>-intercept(s) by substituting  </a:t>
            </a:r>
            <a:r>
              <a:rPr lang="en-US" sz="2800" i="1" dirty="0">
                <a:latin typeface="Calibri" charset="0"/>
              </a:rPr>
              <a:t>y</a:t>
            </a:r>
            <a:r>
              <a:rPr lang="en-US" sz="2800" dirty="0">
                <a:latin typeface="Calibri" charset="0"/>
              </a:rPr>
              <a:t> = 0 into the equation and solving for </a:t>
            </a:r>
            <a:r>
              <a:rPr lang="en-US" sz="2800" i="1" dirty="0">
                <a:latin typeface="Calibri" charset="0"/>
              </a:rPr>
              <a:t>x.</a:t>
            </a:r>
          </a:p>
          <a:p>
            <a:r>
              <a:rPr lang="en-US" sz="2800" b="1" dirty="0">
                <a:latin typeface="Calibri" charset="0"/>
              </a:rPr>
              <a:t>• </a:t>
            </a:r>
            <a:r>
              <a:rPr lang="en-US" sz="2800" dirty="0">
                <a:latin typeface="Calibri" charset="0"/>
              </a:rPr>
              <a:t>Find the </a:t>
            </a:r>
            <a:r>
              <a:rPr lang="en-US" sz="2800" i="1" dirty="0">
                <a:latin typeface="Calibri" charset="0"/>
              </a:rPr>
              <a:t>y</a:t>
            </a:r>
            <a:r>
              <a:rPr lang="en-US" sz="2800" dirty="0">
                <a:latin typeface="Calibri" charset="0"/>
              </a:rPr>
              <a:t>-intercept(s) by substituting  </a:t>
            </a:r>
            <a:r>
              <a:rPr lang="en-US" sz="2800" i="1" dirty="0">
                <a:latin typeface="Calibri" charset="0"/>
              </a:rPr>
              <a:t>x</a:t>
            </a:r>
            <a:r>
              <a:rPr lang="en-US" sz="2800" dirty="0">
                <a:latin typeface="Calibri" charset="0"/>
              </a:rPr>
              <a:t> = 0 into the equation and solving for </a:t>
            </a:r>
            <a:r>
              <a:rPr lang="en-US" sz="2800" i="1" dirty="0">
                <a:latin typeface="Calibri" charset="0"/>
              </a:rPr>
              <a:t>y.</a:t>
            </a:r>
            <a:endParaRPr lang="en-US" sz="2800" dirty="0">
              <a:latin typeface="Calibri" charset="0"/>
            </a:endParaRPr>
          </a:p>
        </p:txBody>
      </p:sp>
    </p:spTree>
    <p:extLst>
      <p:ext uri="{BB962C8B-B14F-4D97-AF65-F5344CB8AC3E}">
        <p14:creationId xmlns:p14="http://schemas.microsoft.com/office/powerpoint/2010/main" val="2750269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ChapterNumber" hidden="1"/>
          <p:cNvSpPr>
            <a:spLocks noGrp="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lnSpcReduction="10000"/>
          </a:bodyPr>
          <a:lstStyle/>
          <a:p>
            <a:pPr eaLnBrk="1" hangingPunct="1"/>
            <a:endParaRPr lang="en-US">
              <a:latin typeface="Calibri" charset="0"/>
            </a:endParaRPr>
          </a:p>
        </p:txBody>
      </p:sp>
      <p:sp>
        <p:nvSpPr>
          <p:cNvPr id="52226" name="ChapterTitle" hidden="1"/>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fontScale="92500" lnSpcReduction="20000"/>
          </a:bodyPr>
          <a:lstStyle/>
          <a:p>
            <a:pPr eaLnBrk="1" hangingPunct="1"/>
            <a:endParaRPr lang="en-US">
              <a:latin typeface="Calibri" charset="0"/>
            </a:endParaRPr>
          </a:p>
        </p:txBody>
      </p:sp>
      <p:sp>
        <p:nvSpPr>
          <p:cNvPr id="52227" name="ChapterSubTitle" hidden="1"/>
          <p:cNvSpPr>
            <a:spLocks noGrp="1"/>
          </p:cNvSpPr>
          <p:nvPr>
            <p:ph type="body"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lnSpcReduction="10000"/>
          </a:bodyPr>
          <a:lstStyle/>
          <a:p>
            <a:pPr eaLnBrk="1" hangingPunct="1"/>
            <a:endParaRPr lang="en-US">
              <a:latin typeface="Calibri" charset="0"/>
            </a:endParaRPr>
          </a:p>
        </p:txBody>
      </p:sp>
      <p:sp>
        <p:nvSpPr>
          <p:cNvPr id="52228" name="SectionNumber" hidden="1"/>
          <p:cNvSpPr>
            <a:spLocks noGrp="1"/>
          </p:cNvSpPr>
          <p:nvPr>
            <p:ph type="body"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bodyPr>
          <a:lstStyle/>
          <a:p>
            <a:pPr eaLnBrk="1" hangingPunct="1"/>
            <a:endParaRPr lang="en-US">
              <a:latin typeface="Calibri" charset="0"/>
            </a:endParaRPr>
          </a:p>
        </p:txBody>
      </p:sp>
      <p:sp>
        <p:nvSpPr>
          <p:cNvPr id="52229" name="SectionTitle" hidden="1"/>
          <p:cNvSpPr>
            <a:spLocks noGrp="1"/>
          </p:cNvSpPr>
          <p:nvPr>
            <p:ph type="body"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bodyPr>
          <a:lstStyle/>
          <a:p>
            <a:pPr eaLnBrk="1" hangingPunct="1"/>
            <a:endParaRPr lang="en-US">
              <a:latin typeface="Calibri" charset="0"/>
            </a:endParaRPr>
          </a:p>
        </p:txBody>
      </p:sp>
      <p:sp>
        <p:nvSpPr>
          <p:cNvPr id="52230" name="ObjectiveNumber" hidden="1"/>
          <p:cNvSpPr>
            <a:spLocks noGrp="1"/>
          </p:cNvSpPr>
          <p:nvPr>
            <p:ph type="body" sz="quarter" idx="15"/>
          </p:nvPr>
        </p:nvSpPr>
        <p:spPr bwMode="auto">
          <a:xfrm>
            <a:off x="41275" y="1468438"/>
            <a:ext cx="9144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fontScale="92500" lnSpcReduction="10000"/>
          </a:bodyPr>
          <a:lstStyle/>
          <a:p>
            <a:pPr eaLnBrk="1" hangingPunct="1"/>
            <a:endParaRPr lang="en-US">
              <a:latin typeface="Calibri" charset="0"/>
            </a:endParaRPr>
          </a:p>
        </p:txBody>
      </p:sp>
      <p:sp>
        <p:nvSpPr>
          <p:cNvPr id="52231" name="Objective" hidden="1"/>
          <p:cNvSpPr>
            <a:spLocks noGrp="1"/>
          </p:cNvSpPr>
          <p:nvPr>
            <p:ph type="body"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bodyPr>
          <a:lstStyle/>
          <a:p>
            <a:pPr eaLnBrk="1" hangingPunct="1"/>
            <a:endParaRPr lang="en-US">
              <a:latin typeface="Calibri" charset="0"/>
            </a:endParaRPr>
          </a:p>
        </p:txBody>
      </p:sp>
      <p:sp>
        <p:nvSpPr>
          <p:cNvPr id="52232" name="ItemNumber"/>
          <p:cNvSpPr>
            <a:spLocks noGrp="1"/>
          </p:cNvSpPr>
          <p:nvPr>
            <p:ph type="body" sz="quarter" idx="17"/>
          </p:nvPr>
        </p:nvSpPr>
        <p:spPr bwMode="auto">
          <a:xfrm>
            <a:off x="1905000" y="185738"/>
            <a:ext cx="762000" cy="530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a:latin typeface="Calibri" charset="0"/>
              </a:rPr>
              <a:t>5</a:t>
            </a:r>
          </a:p>
        </p:txBody>
      </p:sp>
      <p:sp>
        <p:nvSpPr>
          <p:cNvPr id="52233" name="ItemTitle"/>
          <p:cNvSpPr>
            <a:spLocks noGrp="1"/>
          </p:cNvSpPr>
          <p:nvPr>
            <p:ph type="body" sz="quarter" idx="18"/>
          </p:nvPr>
        </p:nvSpPr>
        <p:spPr bwMode="auto">
          <a:xfrm>
            <a:off x="2895600" y="185738"/>
            <a:ext cx="5715000" cy="530225"/>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fontScale="92500"/>
          </a:bodyPr>
          <a:lstStyle/>
          <a:p>
            <a:pPr eaLnBrk="1" hangingPunct="1"/>
            <a:r>
              <a:rPr lang="en-US">
                <a:latin typeface="Calibri" charset="0"/>
              </a:rPr>
              <a:t>Finding the </a:t>
            </a:r>
            <a:r>
              <a:rPr lang="en-US" i="1">
                <a:latin typeface="Calibri" charset="0"/>
              </a:rPr>
              <a:t>x</a:t>
            </a:r>
            <a:r>
              <a:rPr lang="en-US">
                <a:latin typeface="Calibri" charset="0"/>
              </a:rPr>
              <a:t>- and </a:t>
            </a:r>
            <a:r>
              <a:rPr lang="en-US" i="1">
                <a:latin typeface="Calibri" charset="0"/>
              </a:rPr>
              <a:t>y</a:t>
            </a:r>
            <a:r>
              <a:rPr lang="en-US">
                <a:latin typeface="Calibri" charset="0"/>
              </a:rPr>
              <a:t>-Intercepts of a Line</a:t>
            </a:r>
          </a:p>
        </p:txBody>
      </p:sp>
      <p:sp>
        <p:nvSpPr>
          <p:cNvPr id="52234" name="CONS" hidden="1"/>
          <p:cNvSpPr>
            <a:spLocks noGrp="1"/>
          </p:cNvSpPr>
          <p:nvPr>
            <p:ph type="body" sz="quarter" idx="19"/>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fontScale="85000" lnSpcReduction="20000"/>
          </a:bodyPr>
          <a:lstStyle/>
          <a:p>
            <a:pPr eaLnBrk="1" hangingPunct="1"/>
            <a:endParaRPr lang="en-US">
              <a:latin typeface="Calibri" charset="0"/>
            </a:endParaRPr>
          </a:p>
        </p:txBody>
      </p:sp>
      <p:sp>
        <p:nvSpPr>
          <p:cNvPr id="52235" name="SlideNumber"/>
          <p:cNvSpPr>
            <a:spLocks noGrp="1"/>
          </p:cNvSpPr>
          <p:nvPr>
            <p:ph type="body" sz="quarter" idx="2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fontScale="62500" lnSpcReduction="20000"/>
          </a:bodyPr>
          <a:lstStyle/>
          <a:p>
            <a:pPr eaLnBrk="1" hangingPunct="1"/>
            <a:r>
              <a:rPr lang="en-US">
                <a:latin typeface="Calibri" charset="0"/>
              </a:rPr>
              <a:t>Slide </a:t>
            </a:r>
            <a:fld id="{BB76FBF7-C652-7C40-8FFE-D8E744505AE7}" type="slidenum">
              <a:rPr lang="en-US">
                <a:latin typeface="Calibri" charset="0"/>
              </a:rPr>
              <a:pPr eaLnBrk="1" hangingPunct="1"/>
              <a:t>7</a:t>
            </a:fld>
            <a:endParaRPr lang="en-US">
              <a:latin typeface="Calibri" charset="0"/>
            </a:endParaRPr>
          </a:p>
        </p:txBody>
      </p:sp>
      <p:sp>
        <p:nvSpPr>
          <p:cNvPr id="52236" name="Copyright"/>
          <p:cNvSpPr>
            <a:spLocks noGrp="1"/>
          </p:cNvSpPr>
          <p:nvPr>
            <p:ph type="body" sz="quarter" idx="2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fontScale="92500" lnSpcReduction="10000"/>
          </a:bodyPr>
          <a:lstStyle/>
          <a:p>
            <a:pPr eaLnBrk="1" hangingPunct="1"/>
            <a:r>
              <a:rPr lang="en-US">
                <a:latin typeface="Calibri" charset="0"/>
              </a:rPr>
              <a:t>Copyright (c) The McGraw-Hill Companies, Inc. Permission required for reproduction or display.</a:t>
            </a:r>
          </a:p>
        </p:txBody>
      </p:sp>
      <p:pic>
        <p:nvPicPr>
          <p:cNvPr id="5223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676400"/>
            <a:ext cx="63912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3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209800"/>
            <a:ext cx="34099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5"/>
          <p:cNvPicPr>
            <a:picLocks noChangeAspect="1"/>
          </p:cNvPicPr>
          <p:nvPr/>
        </p:nvPicPr>
        <p:blipFill>
          <a:blip r:embed="rId4"/>
          <a:stretch>
            <a:fillRect/>
          </a:stretch>
        </p:blipFill>
        <p:spPr>
          <a:xfrm>
            <a:off x="4114800" y="2155162"/>
            <a:ext cx="4316728" cy="4359609"/>
          </a:xfrm>
          <a:prstGeom prst="rect">
            <a:avLst/>
          </a:prstGeom>
        </p:spPr>
      </p:pic>
    </p:spTree>
    <p:extLst>
      <p:ext uri="{BB962C8B-B14F-4D97-AF65-F5344CB8AC3E}">
        <p14:creationId xmlns:p14="http://schemas.microsoft.com/office/powerpoint/2010/main" val="744318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ChapterNumber" hidden="1"/>
          <p:cNvSpPr>
            <a:spLocks noGrp="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lnSpcReduction="10000"/>
          </a:bodyPr>
          <a:lstStyle/>
          <a:p>
            <a:pPr eaLnBrk="1" hangingPunct="1"/>
            <a:endParaRPr lang="en-US">
              <a:latin typeface="Calibri" charset="0"/>
            </a:endParaRPr>
          </a:p>
        </p:txBody>
      </p:sp>
      <p:sp>
        <p:nvSpPr>
          <p:cNvPr id="66562" name="ChapterTitle" hidden="1"/>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fontScale="92500" lnSpcReduction="20000"/>
          </a:bodyPr>
          <a:lstStyle/>
          <a:p>
            <a:pPr eaLnBrk="1" hangingPunct="1"/>
            <a:endParaRPr lang="en-US">
              <a:latin typeface="Calibri" charset="0"/>
            </a:endParaRPr>
          </a:p>
        </p:txBody>
      </p:sp>
      <p:sp>
        <p:nvSpPr>
          <p:cNvPr id="66563" name="ChapterSubTitle" hidden="1"/>
          <p:cNvSpPr>
            <a:spLocks noGrp="1"/>
          </p:cNvSpPr>
          <p:nvPr>
            <p:ph type="body"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lnSpcReduction="10000"/>
          </a:bodyPr>
          <a:lstStyle/>
          <a:p>
            <a:pPr eaLnBrk="1" hangingPunct="1"/>
            <a:endParaRPr lang="en-US">
              <a:latin typeface="Calibri" charset="0"/>
            </a:endParaRPr>
          </a:p>
        </p:txBody>
      </p:sp>
      <p:sp>
        <p:nvSpPr>
          <p:cNvPr id="66564" name="SectionNumber" hidden="1"/>
          <p:cNvSpPr>
            <a:spLocks noGrp="1"/>
          </p:cNvSpPr>
          <p:nvPr>
            <p:ph type="body"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bodyPr>
          <a:lstStyle/>
          <a:p>
            <a:pPr eaLnBrk="1" hangingPunct="1"/>
            <a:endParaRPr lang="en-US">
              <a:latin typeface="Calibri" charset="0"/>
            </a:endParaRPr>
          </a:p>
        </p:txBody>
      </p:sp>
      <p:sp>
        <p:nvSpPr>
          <p:cNvPr id="66565" name="SectionTitle" hidden="1"/>
          <p:cNvSpPr>
            <a:spLocks noGrp="1"/>
          </p:cNvSpPr>
          <p:nvPr>
            <p:ph type="body"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bodyPr>
          <a:lstStyle/>
          <a:p>
            <a:pPr eaLnBrk="1" hangingPunct="1"/>
            <a:endParaRPr lang="en-US">
              <a:latin typeface="Calibri" charset="0"/>
            </a:endParaRPr>
          </a:p>
        </p:txBody>
      </p:sp>
      <p:sp>
        <p:nvSpPr>
          <p:cNvPr id="66566" name="ObjectiveNumber" hidden="1"/>
          <p:cNvSpPr>
            <a:spLocks noGrp="1"/>
          </p:cNvSpPr>
          <p:nvPr>
            <p:ph type="body" sz="quarter" idx="15"/>
          </p:nvPr>
        </p:nvSpPr>
        <p:spPr bwMode="auto">
          <a:xfrm>
            <a:off x="41275" y="1468438"/>
            <a:ext cx="9144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fontScale="92500" lnSpcReduction="10000"/>
          </a:bodyPr>
          <a:lstStyle/>
          <a:p>
            <a:pPr eaLnBrk="1" hangingPunct="1"/>
            <a:endParaRPr lang="en-US">
              <a:latin typeface="Calibri" charset="0"/>
            </a:endParaRPr>
          </a:p>
        </p:txBody>
      </p:sp>
      <p:sp>
        <p:nvSpPr>
          <p:cNvPr id="66567" name="Objective" hidden="1"/>
          <p:cNvSpPr>
            <a:spLocks noGrp="1"/>
          </p:cNvSpPr>
          <p:nvPr>
            <p:ph type="body"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bodyPr>
          <a:lstStyle/>
          <a:p>
            <a:pPr eaLnBrk="1" hangingPunct="1"/>
            <a:endParaRPr lang="en-US">
              <a:latin typeface="Calibri" charset="0"/>
            </a:endParaRPr>
          </a:p>
        </p:txBody>
      </p:sp>
      <p:sp>
        <p:nvSpPr>
          <p:cNvPr id="66568" name="ItemNumber"/>
          <p:cNvSpPr>
            <a:spLocks noGrp="1"/>
          </p:cNvSpPr>
          <p:nvPr>
            <p:ph type="body" sz="quarter" idx="17"/>
          </p:nvPr>
        </p:nvSpPr>
        <p:spPr bwMode="auto">
          <a:xfrm>
            <a:off x="1905000" y="185738"/>
            <a:ext cx="762000" cy="530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a:latin typeface="Calibri" charset="0"/>
              </a:rPr>
              <a:t>8</a:t>
            </a:r>
          </a:p>
        </p:txBody>
      </p:sp>
      <p:sp>
        <p:nvSpPr>
          <p:cNvPr id="66569" name="ItemTitle"/>
          <p:cNvSpPr>
            <a:spLocks noGrp="1"/>
          </p:cNvSpPr>
          <p:nvPr>
            <p:ph type="body" sz="quarter" idx="18"/>
          </p:nvPr>
        </p:nvSpPr>
        <p:spPr bwMode="auto">
          <a:xfrm>
            <a:off x="2895600" y="185738"/>
            <a:ext cx="5715000" cy="530225"/>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a:latin typeface="Calibri" charset="0"/>
              </a:rPr>
              <a:t>Graphing a Vertical Line</a:t>
            </a:r>
          </a:p>
        </p:txBody>
      </p:sp>
      <p:sp>
        <p:nvSpPr>
          <p:cNvPr id="66570" name="CONS" hidden="1"/>
          <p:cNvSpPr>
            <a:spLocks noGrp="1"/>
          </p:cNvSpPr>
          <p:nvPr>
            <p:ph type="body" sz="quarter" idx="19"/>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fontScale="85000" lnSpcReduction="20000"/>
          </a:bodyPr>
          <a:lstStyle/>
          <a:p>
            <a:pPr eaLnBrk="1" hangingPunct="1"/>
            <a:endParaRPr lang="en-US">
              <a:latin typeface="Calibri" charset="0"/>
            </a:endParaRPr>
          </a:p>
        </p:txBody>
      </p:sp>
      <p:sp>
        <p:nvSpPr>
          <p:cNvPr id="66571" name="SlideNumber"/>
          <p:cNvSpPr>
            <a:spLocks noGrp="1"/>
          </p:cNvSpPr>
          <p:nvPr>
            <p:ph type="body" sz="quarter" idx="2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fontScale="62500" lnSpcReduction="20000"/>
          </a:bodyPr>
          <a:lstStyle/>
          <a:p>
            <a:pPr eaLnBrk="1" hangingPunct="1"/>
            <a:r>
              <a:rPr lang="en-US">
                <a:latin typeface="Calibri" charset="0"/>
              </a:rPr>
              <a:t>Slide </a:t>
            </a:r>
            <a:fld id="{C3035798-6F62-BA44-B916-C3E2BA704264}" type="slidenum">
              <a:rPr lang="en-US">
                <a:latin typeface="Calibri" charset="0"/>
              </a:rPr>
              <a:pPr eaLnBrk="1" hangingPunct="1"/>
              <a:t>8</a:t>
            </a:fld>
            <a:endParaRPr lang="en-US">
              <a:latin typeface="Calibri" charset="0"/>
            </a:endParaRPr>
          </a:p>
        </p:txBody>
      </p:sp>
      <p:sp>
        <p:nvSpPr>
          <p:cNvPr id="66572" name="Copyright"/>
          <p:cNvSpPr>
            <a:spLocks noGrp="1"/>
          </p:cNvSpPr>
          <p:nvPr>
            <p:ph type="body" sz="quarter" idx="2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fontScale="92500" lnSpcReduction="10000"/>
          </a:bodyPr>
          <a:lstStyle/>
          <a:p>
            <a:pPr eaLnBrk="1" hangingPunct="1"/>
            <a:r>
              <a:rPr lang="en-US">
                <a:latin typeface="Calibri" charset="0"/>
              </a:rPr>
              <a:t>Copyright (c) The McGraw-Hill Companies, Inc. Permission required for reproduction or display.</a:t>
            </a:r>
          </a:p>
        </p:txBody>
      </p:sp>
      <p:sp>
        <p:nvSpPr>
          <p:cNvPr id="66573" name="Rectangle 13"/>
          <p:cNvSpPr>
            <a:spLocks noChangeArrowheads="1"/>
          </p:cNvSpPr>
          <p:nvPr/>
        </p:nvSpPr>
        <p:spPr bwMode="auto">
          <a:xfrm>
            <a:off x="457200" y="1447800"/>
            <a:ext cx="38877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a:latin typeface="Calibri" charset="0"/>
              </a:rPr>
              <a:t>Graph the equation </a:t>
            </a:r>
            <a:r>
              <a:rPr lang="en-US" sz="2800" i="1">
                <a:latin typeface="Calibri" charset="0"/>
              </a:rPr>
              <a:t>x</a:t>
            </a:r>
            <a:r>
              <a:rPr lang="en-US" sz="2800">
                <a:latin typeface="Calibri" charset="0"/>
              </a:rPr>
              <a:t> = 6.</a:t>
            </a:r>
          </a:p>
        </p:txBody>
      </p:sp>
      <p:pic>
        <p:nvPicPr>
          <p:cNvPr id="15" name="Picture 14"/>
          <p:cNvPicPr>
            <a:picLocks noChangeAspect="1"/>
          </p:cNvPicPr>
          <p:nvPr/>
        </p:nvPicPr>
        <p:blipFill>
          <a:blip r:embed="rId2"/>
          <a:stretch>
            <a:fillRect/>
          </a:stretch>
        </p:blipFill>
        <p:spPr>
          <a:xfrm>
            <a:off x="2667000" y="2105119"/>
            <a:ext cx="4423127" cy="4467065"/>
          </a:xfrm>
          <a:prstGeom prst="rect">
            <a:avLst/>
          </a:prstGeom>
        </p:spPr>
      </p:pic>
    </p:spTree>
    <p:extLst>
      <p:ext uri="{BB962C8B-B14F-4D97-AF65-F5344CB8AC3E}">
        <p14:creationId xmlns:p14="http://schemas.microsoft.com/office/powerpoint/2010/main" val="4260010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ChapterNumber" hidden="1"/>
          <p:cNvSpPr>
            <a:spLocks noGrp="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lnSpcReduction="10000"/>
          </a:bodyPr>
          <a:lstStyle/>
          <a:p>
            <a:pPr eaLnBrk="1" hangingPunct="1"/>
            <a:endParaRPr lang="en-US">
              <a:latin typeface="Calibri" charset="0"/>
            </a:endParaRPr>
          </a:p>
        </p:txBody>
      </p:sp>
      <p:sp>
        <p:nvSpPr>
          <p:cNvPr id="68610" name="ChapterTitle" hidden="1"/>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fontScale="92500" lnSpcReduction="20000"/>
          </a:bodyPr>
          <a:lstStyle/>
          <a:p>
            <a:pPr eaLnBrk="1" hangingPunct="1"/>
            <a:endParaRPr lang="en-US">
              <a:latin typeface="Calibri" charset="0"/>
            </a:endParaRPr>
          </a:p>
        </p:txBody>
      </p:sp>
      <p:sp>
        <p:nvSpPr>
          <p:cNvPr id="68611" name="ChapterSubTitle" hidden="1"/>
          <p:cNvSpPr>
            <a:spLocks noGrp="1"/>
          </p:cNvSpPr>
          <p:nvPr>
            <p:ph type="body"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lnSpcReduction="10000"/>
          </a:bodyPr>
          <a:lstStyle/>
          <a:p>
            <a:pPr eaLnBrk="1" hangingPunct="1"/>
            <a:endParaRPr lang="en-US">
              <a:latin typeface="Calibri" charset="0"/>
            </a:endParaRPr>
          </a:p>
        </p:txBody>
      </p:sp>
      <p:sp>
        <p:nvSpPr>
          <p:cNvPr id="68612" name="SectionNumber" hidden="1"/>
          <p:cNvSpPr>
            <a:spLocks noGrp="1"/>
          </p:cNvSpPr>
          <p:nvPr>
            <p:ph type="body"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bodyPr>
          <a:lstStyle/>
          <a:p>
            <a:pPr eaLnBrk="1" hangingPunct="1"/>
            <a:endParaRPr lang="en-US">
              <a:latin typeface="Calibri" charset="0"/>
            </a:endParaRPr>
          </a:p>
        </p:txBody>
      </p:sp>
      <p:sp>
        <p:nvSpPr>
          <p:cNvPr id="68613" name="SectionTitle" hidden="1"/>
          <p:cNvSpPr>
            <a:spLocks noGrp="1"/>
          </p:cNvSpPr>
          <p:nvPr>
            <p:ph type="body"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bodyPr>
          <a:lstStyle/>
          <a:p>
            <a:pPr eaLnBrk="1" hangingPunct="1"/>
            <a:endParaRPr lang="en-US">
              <a:latin typeface="Calibri" charset="0"/>
            </a:endParaRPr>
          </a:p>
        </p:txBody>
      </p:sp>
      <p:sp>
        <p:nvSpPr>
          <p:cNvPr id="68614" name="ObjectiveNumber" hidden="1"/>
          <p:cNvSpPr>
            <a:spLocks noGrp="1"/>
          </p:cNvSpPr>
          <p:nvPr>
            <p:ph type="body" sz="quarter" idx="15"/>
          </p:nvPr>
        </p:nvSpPr>
        <p:spPr bwMode="auto">
          <a:xfrm>
            <a:off x="41275" y="1468438"/>
            <a:ext cx="9144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fontScale="92500" lnSpcReduction="10000"/>
          </a:bodyPr>
          <a:lstStyle/>
          <a:p>
            <a:pPr eaLnBrk="1" hangingPunct="1"/>
            <a:endParaRPr lang="en-US">
              <a:latin typeface="Calibri" charset="0"/>
            </a:endParaRPr>
          </a:p>
        </p:txBody>
      </p:sp>
      <p:sp>
        <p:nvSpPr>
          <p:cNvPr id="68615" name="Objective" hidden="1"/>
          <p:cNvSpPr>
            <a:spLocks noGrp="1"/>
          </p:cNvSpPr>
          <p:nvPr>
            <p:ph type="body"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bodyPr>
          <a:lstStyle/>
          <a:p>
            <a:pPr eaLnBrk="1" hangingPunct="1"/>
            <a:endParaRPr lang="en-US">
              <a:latin typeface="Calibri" charset="0"/>
            </a:endParaRPr>
          </a:p>
        </p:txBody>
      </p:sp>
      <p:sp>
        <p:nvSpPr>
          <p:cNvPr id="68616" name="ItemNumber"/>
          <p:cNvSpPr>
            <a:spLocks noGrp="1"/>
          </p:cNvSpPr>
          <p:nvPr>
            <p:ph type="body" sz="quarter" idx="17"/>
          </p:nvPr>
        </p:nvSpPr>
        <p:spPr bwMode="auto">
          <a:xfrm>
            <a:off x="1905000" y="185738"/>
            <a:ext cx="762000" cy="530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a:latin typeface="Calibri" charset="0"/>
              </a:rPr>
              <a:t>9</a:t>
            </a:r>
          </a:p>
        </p:txBody>
      </p:sp>
      <p:sp>
        <p:nvSpPr>
          <p:cNvPr id="68617" name="ItemTitle"/>
          <p:cNvSpPr>
            <a:spLocks noGrp="1"/>
          </p:cNvSpPr>
          <p:nvPr>
            <p:ph type="body" sz="quarter" idx="18"/>
          </p:nvPr>
        </p:nvSpPr>
        <p:spPr bwMode="auto">
          <a:xfrm>
            <a:off x="2895600" y="185738"/>
            <a:ext cx="5715000" cy="530225"/>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a:latin typeface="Calibri" charset="0"/>
              </a:rPr>
              <a:t>Graphing a Horizontal Line</a:t>
            </a:r>
          </a:p>
        </p:txBody>
      </p:sp>
      <p:sp>
        <p:nvSpPr>
          <p:cNvPr id="68618" name="CONS" hidden="1"/>
          <p:cNvSpPr>
            <a:spLocks noGrp="1"/>
          </p:cNvSpPr>
          <p:nvPr>
            <p:ph type="body" sz="quarter" idx="19"/>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compatLnSpc="1">
            <a:prstTxWarp prst="textNoShape">
              <a:avLst/>
            </a:prstTxWarp>
            <a:normAutofit fontScale="85000" lnSpcReduction="20000"/>
          </a:bodyPr>
          <a:lstStyle/>
          <a:p>
            <a:pPr eaLnBrk="1" hangingPunct="1"/>
            <a:endParaRPr lang="en-US">
              <a:latin typeface="Calibri" charset="0"/>
            </a:endParaRPr>
          </a:p>
        </p:txBody>
      </p:sp>
      <p:sp>
        <p:nvSpPr>
          <p:cNvPr id="68619" name="SlideNumber"/>
          <p:cNvSpPr>
            <a:spLocks noGrp="1"/>
          </p:cNvSpPr>
          <p:nvPr>
            <p:ph type="body" sz="quarter" idx="2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fontScale="62500" lnSpcReduction="20000"/>
          </a:bodyPr>
          <a:lstStyle/>
          <a:p>
            <a:pPr eaLnBrk="1" hangingPunct="1"/>
            <a:r>
              <a:rPr lang="en-US">
                <a:latin typeface="Calibri" charset="0"/>
              </a:rPr>
              <a:t>Slide </a:t>
            </a:r>
            <a:fld id="{0D49B8FB-60E1-FE43-9581-B1685D014480}" type="slidenum">
              <a:rPr lang="en-US">
                <a:latin typeface="Calibri" charset="0"/>
              </a:rPr>
              <a:pPr eaLnBrk="1" hangingPunct="1"/>
              <a:t>9</a:t>
            </a:fld>
            <a:endParaRPr lang="en-US">
              <a:latin typeface="Calibri" charset="0"/>
            </a:endParaRPr>
          </a:p>
        </p:txBody>
      </p:sp>
      <p:sp>
        <p:nvSpPr>
          <p:cNvPr id="68620" name="Copyright"/>
          <p:cNvSpPr>
            <a:spLocks noGrp="1"/>
          </p:cNvSpPr>
          <p:nvPr>
            <p:ph type="body" sz="quarter" idx="2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fontScale="92500" lnSpcReduction="10000"/>
          </a:bodyPr>
          <a:lstStyle/>
          <a:p>
            <a:pPr eaLnBrk="1" hangingPunct="1"/>
            <a:r>
              <a:rPr lang="en-US">
                <a:latin typeface="Calibri" charset="0"/>
              </a:rPr>
              <a:t>Copyright (c) The McGraw-Hill Companies, Inc. Permission required for reproduction or display.</a:t>
            </a:r>
          </a:p>
        </p:txBody>
      </p:sp>
      <p:pic>
        <p:nvPicPr>
          <p:cNvPr id="6862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775" y="1371600"/>
            <a:ext cx="401002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p:cNvPicPr>
            <a:picLocks noChangeAspect="1"/>
          </p:cNvPicPr>
          <p:nvPr/>
        </p:nvPicPr>
        <p:blipFill>
          <a:blip r:embed="rId3"/>
          <a:stretch>
            <a:fillRect/>
          </a:stretch>
        </p:blipFill>
        <p:spPr>
          <a:xfrm>
            <a:off x="2667000" y="2105118"/>
            <a:ext cx="4423128" cy="4467066"/>
          </a:xfrm>
          <a:prstGeom prst="rect">
            <a:avLst/>
          </a:prstGeom>
        </p:spPr>
      </p:pic>
    </p:spTree>
    <p:extLst>
      <p:ext uri="{BB962C8B-B14F-4D97-AF65-F5344CB8AC3E}">
        <p14:creationId xmlns:p14="http://schemas.microsoft.com/office/powerpoint/2010/main" val="11021401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96</TotalTime>
  <Words>520</Words>
  <Application>Microsoft Macintosh PowerPoint</Application>
  <PresentationFormat>On-screen Show (4:3)</PresentationFormat>
  <Paragraphs>47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Graphing Linear Equations:  T-Charts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Florida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Graphing Linear Equations:  T-Charts</dc:title>
  <dc:creator>Bethany Curia</dc:creator>
  <cp:lastModifiedBy>Bethany Curia</cp:lastModifiedBy>
  <cp:revision>2</cp:revision>
  <dcterms:created xsi:type="dcterms:W3CDTF">2012-11-27T14:49:54Z</dcterms:created>
  <dcterms:modified xsi:type="dcterms:W3CDTF">2012-11-27T16:26:46Z</dcterms:modified>
</cp:coreProperties>
</file>